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6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2" r:id="rId14"/>
    <p:sldId id="274" r:id="rId15"/>
    <p:sldId id="273" r:id="rId16"/>
    <p:sldId id="275" r:id="rId17"/>
    <p:sldId id="271" r:id="rId18"/>
    <p:sldId id="278" r:id="rId19"/>
    <p:sldId id="282" r:id="rId20"/>
    <p:sldId id="283" r:id="rId21"/>
    <p:sldId id="279" r:id="rId22"/>
    <p:sldId id="284" r:id="rId23"/>
    <p:sldId id="289" r:id="rId24"/>
    <p:sldId id="291" r:id="rId25"/>
    <p:sldId id="292" r:id="rId26"/>
    <p:sldId id="323" r:id="rId27"/>
    <p:sldId id="290" r:id="rId28"/>
    <p:sldId id="316" r:id="rId29"/>
    <p:sldId id="317" r:id="rId30"/>
    <p:sldId id="318" r:id="rId31"/>
    <p:sldId id="334" r:id="rId32"/>
    <p:sldId id="335" r:id="rId33"/>
    <p:sldId id="336" r:id="rId34"/>
    <p:sldId id="337" r:id="rId35"/>
    <p:sldId id="338" r:id="rId36"/>
    <p:sldId id="333" r:id="rId37"/>
    <p:sldId id="328" r:id="rId38"/>
    <p:sldId id="329" r:id="rId39"/>
    <p:sldId id="339" r:id="rId40"/>
    <p:sldId id="330" r:id="rId41"/>
    <p:sldId id="331" r:id="rId42"/>
    <p:sldId id="332" r:id="rId43"/>
    <p:sldId id="287" r:id="rId44"/>
    <p:sldId id="288" r:id="rId45"/>
    <p:sldId id="304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40" r:id="rId57"/>
    <p:sldId id="322" r:id="rId58"/>
    <p:sldId id="327" r:id="rId59"/>
    <p:sldId id="27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g pham quang" initials="kpq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5" autoAdjust="0"/>
    <p:restoredTop sz="94660"/>
  </p:normalViewPr>
  <p:slideViewPr>
    <p:cSldViewPr snapToGrid="0">
      <p:cViewPr>
        <p:scale>
          <a:sx n="89" d="100"/>
          <a:sy n="89" d="100"/>
        </p:scale>
        <p:origin x="1496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4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5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19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536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7" r:id="rId16"/>
    <p:sldLayoutId id="2147483698" r:id="rId17"/>
    <p:sldLayoutId id="2147483699" r:id="rId18"/>
    <p:sldLayoutId id="2147483700" r:id="rId19"/>
    <p:sldLayoutId id="2147483702" r:id="rId20"/>
    <p:sldLayoutId id="214748370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2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gi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2.png"/><Relationship Id="rId3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hyperlink" Target="http://www.atmel.com/Images/Atmel-2549-8-bit-AVR-Microcontroller-ATmega640-1280-1281-2560-2561_datasheet.pdf" TargetMode="External"/><Relationship Id="rId8" Type="http://schemas.openxmlformats.org/officeDocument/2006/relationships/hyperlink" Target="http://forum.rfd.gov.vn/" TargetMode="Externa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4" Type="http://schemas.openxmlformats.org/officeDocument/2006/relationships/image" Target="../media/image113.jp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4" Type="http://schemas.openxmlformats.org/officeDocument/2006/relationships/image" Target="../media/image116.jpg"/><Relationship Id="rId5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3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ongdanmuado.vn/may/san-pham-noi-bat/bo-dieu-khien-bom-tuoi-nuoc-2hp-tu-xa-bang-dien-thoai-di-dong-hai-toan-ht-01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shop.vietannong.com.vn/board/he_thong_tuoi/bo_tuoi_san_vuon_nho/b_h_n_gi_va_di_u_khi_n_t_i_b_ng_di_n_tho_i_di_d_ng/8-1-0-7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statista.com/statistics/266136/global-market-share-held-by-smartphone-operating-systems/" TargetMode="External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599"/>
            <a:ext cx="3930650" cy="858839"/>
            <a:chOff x="2111702" y="2083381"/>
            <a:chExt cx="3929770" cy="857523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157020" y="2337463"/>
              <a:ext cx="2895090" cy="322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SYSTEM</a:t>
              </a:r>
              <a:r>
                <a:rPr lang="en-US" altLang="en-US" sz="15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PROCESS MODEL</a:t>
              </a:r>
              <a:endParaRPr lang="en-US" altLang="en-US" sz="1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79124" y="298863"/>
            <a:ext cx="4024273" cy="871353"/>
            <a:chOff x="2018100" y="3128491"/>
            <a:chExt cx="4023372" cy="871629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018100" y="312849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29639" y="3321414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PROJECT 			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2" y="1446960"/>
            <a:ext cx="11687039" cy="497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29270" y="311988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Postman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80312" y="3124560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50243" y="5421234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328" y="1665311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5" y="4075131"/>
            <a:ext cx="1508297" cy="122534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572529" y="539742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/>
              </a:rPr>
              <a:t>Google Drive</a:t>
            </a:r>
            <a:endParaRPr lang="en-US" sz="1600" dirty="0">
              <a:solidFill>
                <a:schemeClr val="bg1"/>
              </a:solidFill>
              <a:latin typeface="Roboto Light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Kết quả hình ảnh cho google dr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06" y="3717303"/>
            <a:ext cx="1661224" cy="1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postm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86" y="1453229"/>
            <a:ext cx="1453497" cy="14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3516" y="3841055"/>
            <a:ext cx="4331942" cy="22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8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3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Once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a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month</a:t>
            </a:r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59"/>
            <a:ext cx="12191633" cy="46492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0" y="4185634"/>
            <a:ext cx="12191633" cy="128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4211392"/>
            <a:ext cx="0" cy="6568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4868214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174094" y="4185634"/>
            <a:ext cx="0" cy="6825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" y="4037526"/>
            <a:ext cx="1613743" cy="9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673013" y="152828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272963" y="138263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880133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587376" y="185456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NON - FUNCTIONAL REQUIREMENT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87327" y="156325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344104" y="3978215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141698" y="40750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313523" y="2012950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8105686" y="2137112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76" y="194019"/>
            <a:ext cx="7099378" cy="63105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81561" y="1476375"/>
            <a:ext cx="442912" cy="2333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GSM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3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3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3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3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639890" y="1971508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2" name="Picture 21" descr="Kết quả hình ảnh cho google authentic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82" y="2650412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Kết quả hình ảnh cho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52" y="2602332"/>
            <a:ext cx="1790242" cy="132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194628" y="174076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sp>
        <p:nvSpPr>
          <p:cNvPr id="25" name="Oval 24"/>
          <p:cNvSpPr/>
          <p:nvPr/>
        </p:nvSpPr>
        <p:spPr>
          <a:xfrm>
            <a:off x="1260498" y="2376464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390154" y="303007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315665" y="2830849"/>
            <a:ext cx="2590800" cy="3905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49115" y="6434474"/>
            <a:ext cx="800100" cy="190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82465" y="2978804"/>
            <a:ext cx="609600" cy="45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49090" y="2929274"/>
            <a:ext cx="142875" cy="114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91890" y="3167716"/>
            <a:ext cx="2114550" cy="3162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lowchart: Magnetic Disk 41"/>
          <p:cNvSpPr/>
          <p:nvPr/>
        </p:nvSpPr>
        <p:spPr>
          <a:xfrm>
            <a:off x="4987495" y="3360756"/>
            <a:ext cx="1323340" cy="106426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37" y="4670620"/>
            <a:ext cx="1125855" cy="135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8" y="3809165"/>
            <a:ext cx="1175031" cy="373817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1"/>
            <a:endCxn id="33" idx="3"/>
          </p:cNvCxnSpPr>
          <p:nvPr/>
        </p:nvCxnSpPr>
        <p:spPr>
          <a:xfrm rot="10800000" flipV="1">
            <a:off x="6906466" y="2950362"/>
            <a:ext cx="733425" cy="18331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4" idx="2"/>
            <a:endCxn id="33" idx="1"/>
          </p:cNvCxnSpPr>
          <p:nvPr/>
        </p:nvCxnSpPr>
        <p:spPr>
          <a:xfrm rot="16200000" flipH="1">
            <a:off x="3016928" y="3484737"/>
            <a:ext cx="854256" cy="174321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3294" y="440184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2894" y="429809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1" y="1626965"/>
            <a:ext cx="10431888" cy="5231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99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326110" y="1048558"/>
            <a:ext cx="15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LOGIN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694258" y="42549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826978" y="42600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3" y="1905410"/>
            <a:ext cx="2785832" cy="49525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05" y="1895816"/>
            <a:ext cx="2785832" cy="49525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99" y="1895815"/>
            <a:ext cx="2785832" cy="49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4379098" y="1135021"/>
            <a:ext cx="3504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SYNCHRONIZER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87" y="1958554"/>
            <a:ext cx="2755938" cy="48994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5" y="1958555"/>
            <a:ext cx="2755938" cy="489944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750542" y="41659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883262" y="41710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22" y="2021691"/>
            <a:ext cx="2720423" cy="48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</a:t>
            </a: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87677" y="1719309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NODE SETTING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06" y="1488964"/>
            <a:ext cx="2902502" cy="51600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84" y="1488964"/>
            <a:ext cx="2902502" cy="51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553181" y="3956286"/>
            <a:ext cx="105349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CONCLUSION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032251" y="2974975"/>
            <a:ext cx="1381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48" y="1424100"/>
            <a:ext cx="2923144" cy="519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85" y="1424100"/>
            <a:ext cx="2923144" cy="51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63" y="1488965"/>
            <a:ext cx="2916000" cy="518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363" y="1488964"/>
            <a:ext cx="2916001" cy="5184001"/>
          </a:xfrm>
          <a:prstGeom prst="rect">
            <a:avLst/>
          </a:prstGeom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9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7677" y="172380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06" y="1488964"/>
            <a:ext cx="2906713" cy="5167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90" y="1488964"/>
            <a:ext cx="2906713" cy="5167490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8599" y="1723802"/>
            <a:ext cx="2483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RECHARGE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4" y="1585801"/>
            <a:ext cx="2849563" cy="5065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03" y="1585802"/>
            <a:ext cx="2849562" cy="5065889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984" y="1682639"/>
            <a:ext cx="457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WEATHER FORECAST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6" name="wea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4775" y="1245913"/>
            <a:ext cx="3156799" cy="561208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4267" y="1693863"/>
            <a:ext cx="447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HISTORY OF ACTION</a:t>
            </a:r>
          </a:p>
        </p:txBody>
      </p:sp>
      <p:pic>
        <p:nvPicPr>
          <p:cNvPr id="6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6789" y="1195946"/>
            <a:ext cx="3184906" cy="5662054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3375053"/>
            <a:ext cx="2745260" cy="136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4837618"/>
            <a:ext cx="2687595" cy="182640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328984" y="4837618"/>
            <a:ext cx="3534032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4" y="1929397"/>
            <a:ext cx="2802404" cy="4930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984" y="23553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 sing-in without checking from web server.</a:t>
            </a:r>
          </a:p>
          <a:p>
            <a:r>
              <a:rPr lang="en-US" dirty="0"/>
              <a:t>Auto load google map </a:t>
            </a:r>
            <a:r>
              <a:rPr lang="en-US" dirty="0" err="1"/>
              <a:t>api</a:t>
            </a:r>
            <a:r>
              <a:rPr lang="en-US" dirty="0"/>
              <a:t> state .</a:t>
            </a:r>
          </a:p>
          <a:p>
            <a:r>
              <a:rPr lang="en-US" dirty="0"/>
              <a:t>Auto load information from Realm Database.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9917" y="170785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OFFLINE-MODE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762" y="1656040"/>
            <a:ext cx="11437044" cy="4893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sp>
        <p:nvSpPr>
          <p:cNvPr id="22" name="Rectangle 21"/>
          <p:cNvSpPr/>
          <p:nvPr/>
        </p:nvSpPr>
        <p:spPr>
          <a:xfrm>
            <a:off x="7514507" y="3573080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25417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5065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21646" y="3567696"/>
            <a:ext cx="1736203" cy="540713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93" y="2262932"/>
            <a:ext cx="2141053" cy="1216976"/>
          </a:xfrm>
          <a:prstGeom prst="rect">
            <a:avLst/>
          </a:prstGeom>
        </p:spPr>
      </p:pic>
      <p:pic>
        <p:nvPicPr>
          <p:cNvPr id="27" name="Picture 26" descr="Kết quả hình ảnh cho arduino mega 25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1" y="2486953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82" y="2486953"/>
            <a:ext cx="2051933" cy="1006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158" y="2236557"/>
            <a:ext cx="1375690" cy="124420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707368" y="3579192"/>
            <a:ext cx="1844981" cy="529217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Adapter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AC 220V to DC 5V</a:t>
            </a:r>
            <a:endParaRPr lang="en-US" sz="1600" dirty="0">
              <a:solidFill>
                <a:schemeClr val="bg1"/>
              </a:solidFill>
              <a:latin typeface="Roboto"/>
              <a:ea typeface="Roboto Light" charset="0"/>
              <a:cs typeface="Roboto Light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024" y="2097997"/>
            <a:ext cx="1610559" cy="1395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5762" y="4546241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>
                <a:latin typeface="Roboto"/>
              </a:rPr>
              <a:t>Microcontroller : ATmega2560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High </a:t>
            </a:r>
            <a:r>
              <a:rPr lang="en-GB" dirty="0">
                <a:latin typeface="Roboto"/>
              </a:rPr>
              <a:t>Performance, Low Power Atmel® 8-Bit Microcontroller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Flash </a:t>
            </a:r>
            <a:r>
              <a:rPr lang="en-GB" dirty="0">
                <a:latin typeface="Roboto"/>
              </a:rPr>
              <a:t>Memory: 256KB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SRAM</a:t>
            </a:r>
            <a:r>
              <a:rPr lang="en-GB" dirty="0">
                <a:latin typeface="Roboto"/>
              </a:rPr>
              <a:t>: 8KB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sz="1600" dirty="0" smtClean="0">
                <a:latin typeface="Roboto"/>
              </a:rPr>
              <a:t>[ </a:t>
            </a:r>
            <a:r>
              <a:rPr lang="en-GB" sz="1600" dirty="0" smtClean="0">
                <a:latin typeface="Roboto"/>
                <a:hlinkClick r:id="rId7"/>
              </a:rPr>
              <a:t>Atmel® Microcontroller ATmega640-1280/1281/2560/2561 Datasheet</a:t>
            </a:r>
            <a:r>
              <a:rPr lang="en-GB" sz="1600" dirty="0" smtClean="0">
                <a:latin typeface="Roboto"/>
              </a:rPr>
              <a:t> ]</a:t>
            </a:r>
            <a:endParaRPr lang="en-GB" sz="1600" dirty="0">
              <a:latin typeface="Roboto"/>
            </a:endParaRPr>
          </a:p>
          <a:p>
            <a:pPr lvl="2"/>
            <a:r>
              <a:rPr lang="en-GB" dirty="0" smtClean="0">
                <a:latin typeface="Roboto"/>
              </a:rPr>
              <a:t>Clock</a:t>
            </a:r>
            <a:r>
              <a:rPr lang="en-GB" dirty="0">
                <a:latin typeface="Roboto"/>
              </a:rPr>
              <a:t>: 16MHz</a:t>
            </a:r>
          </a:p>
          <a:p>
            <a:pPr lvl="2"/>
            <a:r>
              <a:rPr lang="en-GB" dirty="0" smtClean="0">
                <a:latin typeface="Roboto"/>
              </a:rPr>
              <a:t>Digital</a:t>
            </a:r>
            <a:r>
              <a:rPr lang="en-GB" dirty="0">
                <a:latin typeface="Roboto"/>
              </a:rPr>
              <a:t>, UART, I2C, ...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525588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5761" y="4547704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smtClean="0">
                <a:latin typeface="Roboto"/>
              </a:rPr>
              <a:t>Based on</a:t>
            </a:r>
            <a:r>
              <a:rPr lang="vi-VN" dirty="0" smtClean="0"/>
              <a:t> SIM </a:t>
            </a:r>
            <a:r>
              <a:rPr lang="vi-VN" dirty="0"/>
              <a:t>900A </a:t>
            </a:r>
            <a:r>
              <a:rPr lang="vi-VN" dirty="0" smtClean="0"/>
              <a:t>V1</a:t>
            </a:r>
            <a:r>
              <a:rPr lang="en-GB" dirty="0" smtClean="0">
                <a:latin typeface="Roboto"/>
              </a:rPr>
              <a:t> </a:t>
            </a:r>
            <a:r>
              <a:rPr lang="vi-VN" dirty="0" smtClean="0"/>
              <a:t>Modul</a:t>
            </a:r>
            <a:r>
              <a:rPr lang="en-GB" dirty="0" smtClean="0">
                <a:latin typeface="Roboto"/>
              </a:rPr>
              <a:t>e’s </a:t>
            </a:r>
            <a:r>
              <a:rPr lang="vi-VN" dirty="0" smtClean="0"/>
              <a:t>PCB</a:t>
            </a:r>
            <a:endParaRPr lang="vi-VN" dirty="0"/>
          </a:p>
          <a:p>
            <a:pPr lvl="2"/>
            <a:r>
              <a:rPr lang="en-GB" dirty="0" smtClean="0">
                <a:latin typeface="Roboto"/>
              </a:rPr>
              <a:t>F</a:t>
            </a:r>
            <a:r>
              <a:rPr lang="vi-VN" dirty="0" smtClean="0"/>
              <a:t>requency band</a:t>
            </a:r>
            <a:r>
              <a:rPr lang="en-GB" dirty="0">
                <a:latin typeface="Roboto"/>
              </a:rPr>
              <a:t>s</a:t>
            </a:r>
            <a:r>
              <a:rPr lang="vi-VN" dirty="0" smtClean="0"/>
              <a:t>: </a:t>
            </a:r>
            <a:r>
              <a:rPr lang="vi-VN" dirty="0"/>
              <a:t>850/900/1800/1900 MHz</a:t>
            </a:r>
          </a:p>
          <a:p>
            <a:pPr lvl="2"/>
            <a:r>
              <a:rPr lang="vi-VN" dirty="0"/>
              <a:t>	</a:t>
            </a:r>
            <a:r>
              <a:rPr lang="en-GB" dirty="0" smtClean="0">
                <a:latin typeface="Roboto"/>
              </a:rPr>
              <a:t>Vietnam GSM Frequency Bands</a:t>
            </a:r>
            <a:r>
              <a:rPr lang="vi-VN" dirty="0" smtClean="0"/>
              <a:t>: </a:t>
            </a:r>
            <a:r>
              <a:rPr lang="vi-VN" dirty="0"/>
              <a:t>900/1800 MHz</a:t>
            </a:r>
          </a:p>
          <a:p>
            <a:pPr lvl="2"/>
            <a:r>
              <a:rPr lang="vi-VN" dirty="0"/>
              <a:t>	</a:t>
            </a:r>
            <a:r>
              <a:rPr lang="vi-VN" dirty="0" smtClean="0"/>
              <a:t>[</a:t>
            </a:r>
            <a:r>
              <a:rPr lang="vi-VN" dirty="0"/>
              <a:t>Cục Tần số vô tuyến điện, Bộ TTTTVN 2015 - </a:t>
            </a:r>
            <a:r>
              <a:rPr lang="vi-VN" dirty="0">
                <a:hlinkClick r:id="rId8"/>
              </a:rPr>
              <a:t>http://forum.rfd.gov.vn </a:t>
            </a:r>
            <a:r>
              <a:rPr lang="vi-VN" dirty="0"/>
              <a:t>]</a:t>
            </a:r>
            <a:endParaRPr lang="en-GB" dirty="0">
              <a:latin typeface="Roboto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3733695" y="4114522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385759" y="4544927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err="1" smtClean="0">
                <a:latin typeface="Roboto"/>
              </a:rPr>
              <a:t>Realtime</a:t>
            </a:r>
            <a:r>
              <a:rPr lang="en-GB" dirty="0" smtClean="0">
                <a:latin typeface="Roboto"/>
              </a:rPr>
              <a:t> clock</a:t>
            </a:r>
          </a:p>
          <a:p>
            <a:pPr lvl="2"/>
            <a:r>
              <a:rPr lang="en-GB" dirty="0" smtClean="0">
                <a:latin typeface="Roboto"/>
              </a:rPr>
              <a:t>Export data via I2C communication</a:t>
            </a:r>
          </a:p>
          <a:p>
            <a:pPr lvl="2"/>
            <a:r>
              <a:rPr lang="en-GB" dirty="0" smtClean="0">
                <a:latin typeface="Roboto"/>
              </a:rPr>
              <a:t>Over 10 years external battery</a:t>
            </a:r>
            <a:endParaRPr lang="en-GB" dirty="0">
              <a:latin typeface="Roboto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5956415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259572" y="621952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/>
              </a:rPr>
              <a:t>List of </a:t>
            </a:r>
            <a:r>
              <a:rPr lang="en-US" sz="3200" dirty="0" smtClean="0">
                <a:latin typeface="Roboto"/>
              </a:rPr>
              <a:t>Hardware</a:t>
            </a:r>
            <a:endParaRPr lang="en-US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840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9" grpId="0" animBg="1"/>
      <p:bldP spid="9" grpId="1" animBg="1"/>
      <p:bldP spid="10" grpId="0" animBg="1"/>
      <p:bldP spid="10" grpId="1" animBg="1"/>
      <p:bldP spid="21" grpId="0" animBg="1"/>
      <p:bldP spid="2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83" y="313756"/>
            <a:ext cx="6339715" cy="63552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600" y="2715491"/>
            <a:ext cx="29735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Schematic Design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266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6104" y="1058550"/>
            <a:ext cx="31752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Mechanical Design</a:t>
            </a:r>
            <a:endParaRPr lang="en-US" sz="3000" b="1" dirty="0"/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03" y="2857017"/>
            <a:ext cx="2543175" cy="356235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1" y="2342466"/>
            <a:ext cx="5134610" cy="431482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81" y="2857017"/>
            <a:ext cx="327596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9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7771"/>
            <a:ext cx="4331059" cy="878678"/>
            <a:chOff x="8309546" y="1507646"/>
            <a:chExt cx="4330825" cy="878003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7" y="1507646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285109" y="3747493"/>
            <a:ext cx="3826638" cy="672299"/>
            <a:chOff x="7338874" y="2142119"/>
            <a:chExt cx="3826431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338874" y="2445154"/>
              <a:ext cx="1646516" cy="3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OBJECTIVES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</a:t>
            </a:r>
            <a:br>
              <a:rPr lang="en-US" sz="3000" dirty="0" smtClean="0">
                <a:latin typeface="Lato" panose="020F0502020204030203" pitchFamily="34" charset="0"/>
              </a:rPr>
            </a:b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ON/OFF device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 with/without setting time OFF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once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multi-time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View/Delete schedule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Run schedule automatically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Control by session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 smtClean="0">
                <a:latin typeface="Roboto"/>
              </a:rPr>
              <a:t>- Overwrite </a:t>
            </a:r>
            <a:r>
              <a:rPr lang="en-GB" sz="2400" dirty="0">
                <a:latin typeface="Roboto"/>
              </a:rPr>
              <a:t>permission </a:t>
            </a:r>
            <a:r>
              <a:rPr lang="en-GB" sz="2400" dirty="0" smtClean="0">
                <a:latin typeface="Roboto"/>
              </a:rPr>
              <a:t>access</a:t>
            </a:r>
          </a:p>
          <a:p>
            <a:pPr lvl="3"/>
            <a:r>
              <a:rPr lang="en-GB" sz="2400" dirty="0" smtClean="0">
                <a:latin typeface="Roboto"/>
              </a:rPr>
              <a:t>- Automatically turn OFF and notify when device doesn’t work correctly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Warn account &lt;10000 VND automatically</a:t>
            </a:r>
            <a:endParaRPr lang="en-GB" sz="2400" dirty="0"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1218" y="64370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Roboto"/>
              </a:rPr>
              <a:t>Main functions</a:t>
            </a:r>
            <a:endParaRPr lang="en-GB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439"/>
            <a:ext cx="12239625" cy="638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88" y="2341452"/>
            <a:ext cx="8586788" cy="44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46" y="68285"/>
            <a:ext cx="3479998" cy="67627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98" y="68285"/>
            <a:ext cx="3319338" cy="66944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13641" y="274526"/>
            <a:ext cx="1650832" cy="704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OFF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88326" y="274526"/>
            <a:ext cx="1618325" cy="704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2600" y="2715491"/>
            <a:ext cx="18606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Flow chart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982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/>
        </p:nvSpPr>
        <p:spPr bwMode="auto">
          <a:xfrm rot="9900000">
            <a:off x="1381374" y="1399931"/>
            <a:ext cx="10618787" cy="4006850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267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100216" y="2178235"/>
            <a:ext cx="5645400" cy="1649190"/>
            <a:chOff x="6256740" y="1648192"/>
            <a:chExt cx="5645706" cy="1648572"/>
          </a:xfrm>
        </p:grpSpPr>
        <p:sp>
          <p:nvSpPr>
            <p:cNvPr id="17" name="Title 5"/>
            <p:cNvSpPr txBox="1">
              <a:spLocks/>
            </p:cNvSpPr>
            <p:nvPr/>
          </p:nvSpPr>
          <p:spPr bwMode="auto">
            <a:xfrm>
              <a:off x="7162806" y="2381586"/>
              <a:ext cx="473964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Testing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8" name="Title 5"/>
            <p:cNvSpPr txBox="1">
              <a:spLocks/>
            </p:cNvSpPr>
            <p:nvPr/>
          </p:nvSpPr>
          <p:spPr bwMode="auto">
            <a:xfrm>
              <a:off x="6800108" y="1648192"/>
              <a:ext cx="3140151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256740" y="2281482"/>
              <a:ext cx="1149736" cy="101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VI.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1" y="1602707"/>
            <a:ext cx="3189518" cy="2445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06" y="1491631"/>
            <a:ext cx="3334366" cy="2556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73" y="3915091"/>
            <a:ext cx="3129057" cy="29429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90" y="4523312"/>
            <a:ext cx="2764898" cy="18330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38175" y="253121"/>
            <a:ext cx="3930650" cy="858838"/>
            <a:chOff x="2111702" y="2083382"/>
            <a:chExt cx="3929770" cy="857522"/>
          </a:xfrm>
        </p:grpSpPr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8"/>
            <p:cNvSpPr>
              <a:spLocks noChangeArrowheads="1"/>
            </p:cNvSpPr>
            <p:nvPr/>
          </p:nvSpPr>
          <p:spPr bwMode="auto">
            <a:xfrm>
              <a:off x="2241198" y="2227760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 smtClean="0">
                  <a:solidFill>
                    <a:schemeClr val="bg1"/>
                  </a:solidFill>
                </a:rPr>
                <a:t>TESTING TOOL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12663" y="280109"/>
            <a:ext cx="693737" cy="801687"/>
            <a:chOff x="1186142" y="2110438"/>
            <a:chExt cx="693086" cy="800806"/>
          </a:xfrm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6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9" y="1273859"/>
            <a:ext cx="11317164" cy="452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chtnnnmtgkyp\Desktop\20979452_805311119643516_704302090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20" y="1690687"/>
            <a:ext cx="3048001" cy="490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53" y="1690687"/>
            <a:ext cx="3180745" cy="490261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148671" y="3899679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0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chtnnnmtgkyp\Desktop\20945264_690613387800470_1880939587_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3" y="2346158"/>
            <a:ext cx="5699334" cy="289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chtnnnmtgkyp\Desktop\20916016_690613817800427_1235708529_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943" y="754729"/>
            <a:ext cx="4583657" cy="1350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own Arrow 5"/>
          <p:cNvSpPr/>
          <p:nvPr/>
        </p:nvSpPr>
        <p:spPr>
          <a:xfrm>
            <a:off x="8882139" y="2248482"/>
            <a:ext cx="484632" cy="493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19" y="3076732"/>
            <a:ext cx="3541471" cy="3215784"/>
          </a:xfrm>
          <a:prstGeom prst="rect">
            <a:avLst/>
          </a:prstGeom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11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9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9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chtnnnmtgkyp\Desktop\20885122_805311262976835_1395586908_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11" y="1690688"/>
            <a:ext cx="2780057" cy="482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chtnnnmtgkyp\Desktop\20916766_805311122976849_1986923469_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92" y="1690688"/>
            <a:ext cx="2860426" cy="48287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4993413" y="3862738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59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5289" y="345688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remote </a:t>
            </a:r>
            <a:r>
              <a:rPr lang="en-US" sz="2000" dirty="0">
                <a:latin typeface="Lato" panose="020F0502020204030203" pitchFamily="34" charset="0"/>
              </a:rPr>
              <a:t>watering </a:t>
            </a:r>
            <a:r>
              <a:rPr lang="en-US" sz="2000" dirty="0" smtClean="0">
                <a:latin typeface="Lato" panose="020F0502020204030203" pitchFamily="34" charset="0"/>
              </a:rPr>
              <a:t>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2945" y="3370063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1250" y="4154960"/>
            <a:ext cx="3459584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5" y="4114328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htnnnmtgkyp\Desktop\20884920_805315252976436_97553399_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95" y="1690687"/>
            <a:ext cx="2815745" cy="473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chtnnnmtgkyp\Desktop\20891468_805315176309777_1854437374_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06" y="1690687"/>
            <a:ext cx="2805967" cy="47399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5250135" y="3842399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3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7" y="1690688"/>
            <a:ext cx="2935454" cy="4953000"/>
          </a:xfrm>
          <a:prstGeom prst="rect">
            <a:avLst/>
          </a:prstGeom>
        </p:spPr>
      </p:pic>
      <p:pic>
        <p:nvPicPr>
          <p:cNvPr id="1026" name="Picture 2" descr="https://scontent.fhan5-4.fna.fbcdn.net/v/t34.0-12/21208509_810552969119331_476767640_n.png?oh=40527640de26aef06eb4b2ba5e8908d9&amp;oe=59A6AE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54" y="1690688"/>
            <a:ext cx="278606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447977" y="3924872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43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han5-4.fna.fbcdn.net/v/t34.0-12/21151152_810553629119265_1766434029_n.png?oh=43788c4493c7acba333392c41b1901c7&amp;oe=59A6B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81" y="1690688"/>
            <a:ext cx="2975828" cy="487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.fhan2-3.fna.fbcdn.net/v/t34.0-12/21175366_810102809164347_994470179_n.png?oh=0d9c41bec240c591183c176d537c917c&amp;oe=59A55C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01" y="1690688"/>
            <a:ext cx="300472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546239" y="3924872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81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62" y="1690688"/>
            <a:ext cx="2935454" cy="4953000"/>
          </a:xfrm>
          <a:prstGeom prst="rect">
            <a:avLst/>
          </a:prstGeom>
        </p:spPr>
      </p:pic>
      <p:pic>
        <p:nvPicPr>
          <p:cNvPr id="1026" name="Picture 2" descr="https://scontent.fhan2-3.fna.fbcdn.net/v/t34.0-12/21175366_810102809164347_994470179_n.png?oh=0d9c41bec240c591183c176d537c917c&amp;oe=59A55C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4" y="1690688"/>
            <a:ext cx="300472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445862" y="3924872"/>
            <a:ext cx="627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0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61933"/>
            <a:ext cx="6096000" cy="4778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3" y="1561933"/>
            <a:ext cx="4371975" cy="4800600"/>
          </a:xfrm>
          <a:prstGeom prst="rect">
            <a:avLst/>
          </a:prstGeom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7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2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1" y="1690686"/>
            <a:ext cx="5819775" cy="4790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26" y="1690686"/>
            <a:ext cx="2324100" cy="4790573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9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7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5"/>
          <p:cNvSpPr txBox="1">
            <a:spLocks/>
          </p:cNvSpPr>
          <p:nvPr/>
        </p:nvSpPr>
        <p:spPr bwMode="auto">
          <a:xfrm>
            <a:off x="2022084" y="24410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CONCLUSION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91" y="1239838"/>
            <a:ext cx="3019186" cy="536744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26" name="Picture 2" descr="https://scontent.fhan2-3.fna.fbcdn.net/v/t34.0-12/21244492_1616876381719670_2040219199_n.jpg?oh=0b83e884faba2a55be379d53436e7c10&amp;oe=59A65F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36624" y="2126278"/>
            <a:ext cx="3441484" cy="4588645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sp3d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4" y="1743508"/>
            <a:ext cx="4701491" cy="2677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222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1470289" y="2032809"/>
            <a:ext cx="1608263" cy="384003"/>
            <a:chOff x="1800592" y="2270720"/>
            <a:chExt cx="1607415" cy="383933"/>
          </a:xfrm>
        </p:grpSpPr>
        <p:sp>
          <p:nvSpPr>
            <p:cNvPr id="133217" name="Rectangle 108"/>
            <p:cNvSpPr>
              <a:spLocks noChangeArrowheads="1"/>
            </p:cNvSpPr>
            <p:nvPr/>
          </p:nvSpPr>
          <p:spPr bwMode="auto">
            <a:xfrm>
              <a:off x="2150932" y="2270720"/>
              <a:ext cx="1257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Teamwork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8" name="Freeform 41"/>
            <p:cNvSpPr>
              <a:spLocks noEditPoints="1"/>
            </p:cNvSpPr>
            <p:nvPr/>
          </p:nvSpPr>
          <p:spPr bwMode="auto">
            <a:xfrm>
              <a:off x="1800592" y="2304313"/>
              <a:ext cx="350340" cy="350340"/>
            </a:xfrm>
            <a:custGeom>
              <a:avLst/>
              <a:gdLst>
                <a:gd name="T0" fmla="*/ 420317436 w 147"/>
                <a:gd name="T1" fmla="*/ 0 h 147"/>
                <a:gd name="T2" fmla="*/ 0 w 147"/>
                <a:gd name="T3" fmla="*/ 420317436 h 147"/>
                <a:gd name="T4" fmla="*/ 420317436 w 147"/>
                <a:gd name="T5" fmla="*/ 834953167 h 147"/>
                <a:gd name="T6" fmla="*/ 834953167 w 147"/>
                <a:gd name="T7" fmla="*/ 420317436 h 147"/>
                <a:gd name="T8" fmla="*/ 420317436 w 147"/>
                <a:gd name="T9" fmla="*/ 0 h 147"/>
                <a:gd name="T10" fmla="*/ 420317436 w 147"/>
                <a:gd name="T11" fmla="*/ 761114842 h 147"/>
                <a:gd name="T12" fmla="*/ 73838326 w 147"/>
                <a:gd name="T13" fmla="*/ 420317436 h 147"/>
                <a:gd name="T14" fmla="*/ 420317436 w 147"/>
                <a:gd name="T15" fmla="*/ 73838326 h 147"/>
                <a:gd name="T16" fmla="*/ 761114842 w 147"/>
                <a:gd name="T17" fmla="*/ 420317436 h 147"/>
                <a:gd name="T18" fmla="*/ 420317436 w 147"/>
                <a:gd name="T19" fmla="*/ 761114842 h 147"/>
                <a:gd name="T20" fmla="*/ 488476440 w 147"/>
                <a:gd name="T21" fmla="*/ 289678748 h 147"/>
                <a:gd name="T22" fmla="*/ 425996757 w 147"/>
                <a:gd name="T23" fmla="*/ 335118084 h 147"/>
                <a:gd name="T24" fmla="*/ 420317436 w 147"/>
                <a:gd name="T25" fmla="*/ 340797406 h 147"/>
                <a:gd name="T26" fmla="*/ 414635731 w 147"/>
                <a:gd name="T27" fmla="*/ 335118084 h 147"/>
                <a:gd name="T28" fmla="*/ 346476727 w 147"/>
                <a:gd name="T29" fmla="*/ 289678748 h 147"/>
                <a:gd name="T30" fmla="*/ 278317722 w 147"/>
                <a:gd name="T31" fmla="*/ 318077738 h 147"/>
                <a:gd name="T32" fmla="*/ 255598054 w 147"/>
                <a:gd name="T33" fmla="*/ 374878100 h 147"/>
                <a:gd name="T34" fmla="*/ 301037391 w 147"/>
                <a:gd name="T35" fmla="*/ 460075068 h 147"/>
                <a:gd name="T36" fmla="*/ 403277089 w 147"/>
                <a:gd name="T37" fmla="*/ 556635445 h 147"/>
                <a:gd name="T38" fmla="*/ 420317436 w 147"/>
                <a:gd name="T39" fmla="*/ 562314766 h 147"/>
                <a:gd name="T40" fmla="*/ 431676078 w 147"/>
                <a:gd name="T41" fmla="*/ 556635445 h 147"/>
                <a:gd name="T42" fmla="*/ 431676078 w 147"/>
                <a:gd name="T43" fmla="*/ 556635445 h 147"/>
                <a:gd name="T44" fmla="*/ 533915777 w 147"/>
                <a:gd name="T45" fmla="*/ 460075068 h 147"/>
                <a:gd name="T46" fmla="*/ 579355113 w 147"/>
                <a:gd name="T47" fmla="*/ 374878100 h 147"/>
                <a:gd name="T48" fmla="*/ 556635445 w 147"/>
                <a:gd name="T49" fmla="*/ 318077738 h 147"/>
                <a:gd name="T50" fmla="*/ 488476440 w 147"/>
                <a:gd name="T51" fmla="*/ 289678748 h 147"/>
                <a:gd name="T52" fmla="*/ 369196395 w 147"/>
                <a:gd name="T53" fmla="*/ 323757059 h 147"/>
                <a:gd name="T54" fmla="*/ 391916063 w 147"/>
                <a:gd name="T55" fmla="*/ 335118084 h 147"/>
                <a:gd name="T56" fmla="*/ 397597768 w 147"/>
                <a:gd name="T57" fmla="*/ 335118084 h 147"/>
                <a:gd name="T58" fmla="*/ 369196395 w 147"/>
                <a:gd name="T59" fmla="*/ 323757059 h 147"/>
                <a:gd name="T60" fmla="*/ 369196395 w 147"/>
                <a:gd name="T61" fmla="*/ 323757059 h 147"/>
                <a:gd name="T62" fmla="*/ 369196395 w 147"/>
                <a:gd name="T63" fmla="*/ 323757059 h 1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6" y="51"/>
                  </a:moveTo>
                  <a:cubicBezTo>
                    <a:pt x="82" y="51"/>
                    <a:pt x="78" y="56"/>
                    <a:pt x="75" y="59"/>
                  </a:cubicBezTo>
                  <a:cubicBezTo>
                    <a:pt x="74" y="59"/>
                    <a:pt x="74" y="60"/>
                    <a:pt x="74" y="60"/>
                  </a:cubicBezTo>
                  <a:cubicBezTo>
                    <a:pt x="73" y="60"/>
                    <a:pt x="73" y="59"/>
                    <a:pt x="73" y="59"/>
                  </a:cubicBezTo>
                  <a:cubicBezTo>
                    <a:pt x="70" y="56"/>
                    <a:pt x="65" y="51"/>
                    <a:pt x="61" y="51"/>
                  </a:cubicBezTo>
                  <a:cubicBezTo>
                    <a:pt x="57" y="51"/>
                    <a:pt x="52" y="53"/>
                    <a:pt x="49" y="56"/>
                  </a:cubicBezTo>
                  <a:cubicBezTo>
                    <a:pt x="46" y="58"/>
                    <a:pt x="45" y="62"/>
                    <a:pt x="45" y="66"/>
                  </a:cubicBezTo>
                  <a:cubicBezTo>
                    <a:pt x="45" y="71"/>
                    <a:pt x="48" y="76"/>
                    <a:pt x="53" y="81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2" y="99"/>
                    <a:pt x="73" y="99"/>
                    <a:pt x="74" y="99"/>
                  </a:cubicBezTo>
                  <a:cubicBezTo>
                    <a:pt x="74" y="99"/>
                    <a:pt x="75" y="99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100" y="76"/>
                    <a:pt x="102" y="71"/>
                    <a:pt x="102" y="66"/>
                  </a:cubicBezTo>
                  <a:cubicBezTo>
                    <a:pt x="102" y="62"/>
                    <a:pt x="101" y="58"/>
                    <a:pt x="98" y="56"/>
                  </a:cubicBezTo>
                  <a:cubicBezTo>
                    <a:pt x="95" y="53"/>
                    <a:pt x="91" y="51"/>
                    <a:pt x="86" y="51"/>
                  </a:cubicBezTo>
                  <a:close/>
                  <a:moveTo>
                    <a:pt x="65" y="57"/>
                  </a:moveTo>
                  <a:cubicBezTo>
                    <a:pt x="67" y="57"/>
                    <a:pt x="68" y="58"/>
                    <a:pt x="69" y="59"/>
                  </a:cubicBezTo>
                  <a:cubicBezTo>
                    <a:pt x="69" y="59"/>
                    <a:pt x="70" y="59"/>
                    <a:pt x="70" y="59"/>
                  </a:cubicBezTo>
                  <a:cubicBezTo>
                    <a:pt x="68" y="58"/>
                    <a:pt x="67" y="57"/>
                    <a:pt x="65" y="57"/>
                  </a:cubicBezTo>
                  <a:close/>
                  <a:moveTo>
                    <a:pt x="65" y="57"/>
                  </a:moveTo>
                  <a:cubicBezTo>
                    <a:pt x="65" y="57"/>
                    <a:pt x="65" y="57"/>
                    <a:pt x="65" y="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1407537" y="4226272"/>
            <a:ext cx="2441543" cy="628276"/>
            <a:chOff x="6862587" y="3800438"/>
            <a:chExt cx="2440255" cy="629058"/>
          </a:xfrm>
        </p:grpSpPr>
        <p:sp>
          <p:nvSpPr>
            <p:cNvPr id="117" name="TextBox 116"/>
            <p:cNvSpPr txBox="1"/>
            <p:nvPr/>
          </p:nvSpPr>
          <p:spPr>
            <a:xfrm>
              <a:off x="6862587" y="4185091"/>
              <a:ext cx="2280034" cy="244405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rgbClr val="00B0F0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3214" name="Rectangle 117"/>
            <p:cNvSpPr>
              <a:spLocks noChangeArrowheads="1"/>
            </p:cNvSpPr>
            <p:nvPr/>
          </p:nvSpPr>
          <p:spPr bwMode="auto">
            <a:xfrm>
              <a:off x="7291569" y="3800438"/>
              <a:ext cx="2011273" cy="36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Management Skill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19" name="Freeform 109"/>
            <p:cNvSpPr>
              <a:spLocks noEditPoints="1"/>
            </p:cNvSpPr>
            <p:nvPr/>
          </p:nvSpPr>
          <p:spPr bwMode="auto">
            <a:xfrm>
              <a:off x="6951440" y="3813154"/>
              <a:ext cx="344305" cy="341737"/>
            </a:xfrm>
            <a:custGeom>
              <a:avLst/>
              <a:gdLst>
                <a:gd name="T0" fmla="*/ 103 w 147"/>
                <a:gd name="T1" fmla="*/ 58 h 147"/>
                <a:gd name="T2" fmla="*/ 96 w 147"/>
                <a:gd name="T3" fmla="*/ 58 h 147"/>
                <a:gd name="T4" fmla="*/ 80 w 147"/>
                <a:gd name="T5" fmla="*/ 74 h 147"/>
                <a:gd name="T6" fmla="*/ 71 w 147"/>
                <a:gd name="T7" fmla="*/ 65 h 147"/>
                <a:gd name="T8" fmla="*/ 70 w 147"/>
                <a:gd name="T9" fmla="*/ 63 h 147"/>
                <a:gd name="T10" fmla="*/ 68 w 147"/>
                <a:gd name="T11" fmla="*/ 61 h 147"/>
                <a:gd name="T12" fmla="*/ 61 w 147"/>
                <a:gd name="T13" fmla="*/ 61 h 147"/>
                <a:gd name="T14" fmla="*/ 42 w 147"/>
                <a:gd name="T15" fmla="*/ 80 h 147"/>
                <a:gd name="T16" fmla="*/ 42 w 147"/>
                <a:gd name="T17" fmla="*/ 87 h 147"/>
                <a:gd name="T18" fmla="*/ 44 w 147"/>
                <a:gd name="T19" fmla="*/ 89 h 147"/>
                <a:gd name="T20" fmla="*/ 51 w 147"/>
                <a:gd name="T21" fmla="*/ 89 h 147"/>
                <a:gd name="T22" fmla="*/ 64 w 147"/>
                <a:gd name="T23" fmla="*/ 76 h 147"/>
                <a:gd name="T24" fmla="*/ 75 w 147"/>
                <a:gd name="T25" fmla="*/ 88 h 147"/>
                <a:gd name="T26" fmla="*/ 82 w 147"/>
                <a:gd name="T27" fmla="*/ 88 h 147"/>
                <a:gd name="T28" fmla="*/ 83 w 147"/>
                <a:gd name="T29" fmla="*/ 87 h 147"/>
                <a:gd name="T30" fmla="*/ 86 w 147"/>
                <a:gd name="T31" fmla="*/ 86 h 147"/>
                <a:gd name="T32" fmla="*/ 105 w 147"/>
                <a:gd name="T33" fmla="*/ 67 h 147"/>
                <a:gd name="T34" fmla="*/ 105 w 147"/>
                <a:gd name="T35" fmla="*/ 60 h 147"/>
                <a:gd name="T36" fmla="*/ 103 w 147"/>
                <a:gd name="T37" fmla="*/ 58 h 147"/>
                <a:gd name="T38" fmla="*/ 74 w 147"/>
                <a:gd name="T39" fmla="*/ 0 h 147"/>
                <a:gd name="T40" fmla="*/ 0 w 147"/>
                <a:gd name="T41" fmla="*/ 74 h 147"/>
                <a:gd name="T42" fmla="*/ 74 w 147"/>
                <a:gd name="T43" fmla="*/ 147 h 147"/>
                <a:gd name="T44" fmla="*/ 147 w 147"/>
                <a:gd name="T45" fmla="*/ 74 h 147"/>
                <a:gd name="T46" fmla="*/ 74 w 147"/>
                <a:gd name="T47" fmla="*/ 0 h 147"/>
                <a:gd name="T48" fmla="*/ 74 w 147"/>
                <a:gd name="T49" fmla="*/ 134 h 147"/>
                <a:gd name="T50" fmla="*/ 13 w 147"/>
                <a:gd name="T51" fmla="*/ 74 h 147"/>
                <a:gd name="T52" fmla="*/ 74 w 147"/>
                <a:gd name="T53" fmla="*/ 13 h 147"/>
                <a:gd name="T54" fmla="*/ 134 w 147"/>
                <a:gd name="T55" fmla="*/ 74 h 147"/>
                <a:gd name="T56" fmla="*/ 74 w 147"/>
                <a:gd name="T57" fmla="*/ 134 h 147"/>
                <a:gd name="T58" fmla="*/ 74 w 147"/>
                <a:gd name="T59" fmla="*/ 134 h 147"/>
                <a:gd name="T60" fmla="*/ 74 w 147"/>
                <a:gd name="T61" fmla="*/ 13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7" h="147">
                  <a:moveTo>
                    <a:pt x="103" y="58"/>
                  </a:moveTo>
                  <a:cubicBezTo>
                    <a:pt x="101" y="56"/>
                    <a:pt x="98" y="56"/>
                    <a:pt x="96" y="58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4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3" y="59"/>
                    <a:pt x="61" y="6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0" y="82"/>
                    <a:pt x="40" y="85"/>
                    <a:pt x="42" y="87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6" y="91"/>
                    <a:pt x="49" y="91"/>
                    <a:pt x="51" y="89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90"/>
                    <a:pt x="80" y="90"/>
                    <a:pt x="82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87"/>
                    <a:pt x="85" y="87"/>
                    <a:pt x="86" y="86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7" y="65"/>
                    <a:pt x="107" y="62"/>
                    <a:pt x="105" y="60"/>
                  </a:cubicBezTo>
                  <a:lnTo>
                    <a:pt x="103" y="58"/>
                  </a:ln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8656267" y="2018225"/>
            <a:ext cx="2367216" cy="369332"/>
            <a:chOff x="7791940" y="1973819"/>
            <a:chExt cx="2367616" cy="369265"/>
          </a:xfrm>
        </p:grpSpPr>
        <p:sp>
          <p:nvSpPr>
            <p:cNvPr id="133211" name="Rectangle 121"/>
            <p:cNvSpPr>
              <a:spLocks noChangeArrowheads="1"/>
            </p:cNvSpPr>
            <p:nvPr/>
          </p:nvSpPr>
          <p:spPr bwMode="auto">
            <a:xfrm>
              <a:off x="8134721" y="1973819"/>
              <a:ext cx="2024835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Business Analysis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2" name="Freeform 81"/>
            <p:cNvSpPr>
              <a:spLocks noEditPoints="1"/>
            </p:cNvSpPr>
            <p:nvPr/>
          </p:nvSpPr>
          <p:spPr bwMode="auto">
            <a:xfrm>
              <a:off x="7791940" y="1988959"/>
              <a:ext cx="342781" cy="343750"/>
            </a:xfrm>
            <a:custGeom>
              <a:avLst/>
              <a:gdLst>
                <a:gd name="T0" fmla="*/ 511123780 w 147"/>
                <a:gd name="T1" fmla="*/ 366374362 h 147"/>
                <a:gd name="T2" fmla="*/ 494812535 w 147"/>
                <a:gd name="T3" fmla="*/ 355437500 h 147"/>
                <a:gd name="T4" fmla="*/ 516561640 w 147"/>
                <a:gd name="T5" fmla="*/ 333566114 h 147"/>
                <a:gd name="T6" fmla="*/ 505685921 w 147"/>
                <a:gd name="T7" fmla="*/ 284351403 h 147"/>
                <a:gd name="T8" fmla="*/ 456749853 w 147"/>
                <a:gd name="T9" fmla="*/ 295288265 h 147"/>
                <a:gd name="T10" fmla="*/ 429562889 w 147"/>
                <a:gd name="T11" fmla="*/ 300755527 h 147"/>
                <a:gd name="T12" fmla="*/ 434998416 w 147"/>
                <a:gd name="T13" fmla="*/ 273414541 h 147"/>
                <a:gd name="T14" fmla="*/ 391500207 w 147"/>
                <a:gd name="T15" fmla="*/ 246073554 h 147"/>
                <a:gd name="T16" fmla="*/ 364313243 w 147"/>
                <a:gd name="T17" fmla="*/ 289818665 h 147"/>
                <a:gd name="T18" fmla="*/ 353437525 w 147"/>
                <a:gd name="T19" fmla="*/ 311692389 h 147"/>
                <a:gd name="T20" fmla="*/ 342561807 w 147"/>
                <a:gd name="T21" fmla="*/ 295288265 h 147"/>
                <a:gd name="T22" fmla="*/ 293625738 w 147"/>
                <a:gd name="T23" fmla="*/ 284351403 h 147"/>
                <a:gd name="T24" fmla="*/ 282750020 w 147"/>
                <a:gd name="T25" fmla="*/ 333566114 h 147"/>
                <a:gd name="T26" fmla="*/ 304499125 w 147"/>
                <a:gd name="T27" fmla="*/ 349970238 h 147"/>
                <a:gd name="T28" fmla="*/ 299061266 w 147"/>
                <a:gd name="T29" fmla="*/ 371843963 h 147"/>
                <a:gd name="T30" fmla="*/ 271874302 w 147"/>
                <a:gd name="T31" fmla="*/ 366374362 h 147"/>
                <a:gd name="T32" fmla="*/ 244687338 w 147"/>
                <a:gd name="T33" fmla="*/ 410121811 h 147"/>
                <a:gd name="T34" fmla="*/ 288187879 w 147"/>
                <a:gd name="T35" fmla="*/ 437462798 h 147"/>
                <a:gd name="T36" fmla="*/ 309936984 w 147"/>
                <a:gd name="T37" fmla="*/ 453866922 h 147"/>
                <a:gd name="T38" fmla="*/ 282750020 w 147"/>
                <a:gd name="T39" fmla="*/ 470271046 h 147"/>
                <a:gd name="T40" fmla="*/ 293625738 w 147"/>
                <a:gd name="T41" fmla="*/ 519485757 h 147"/>
                <a:gd name="T42" fmla="*/ 342561807 w 147"/>
                <a:gd name="T43" fmla="*/ 508548895 h 147"/>
                <a:gd name="T44" fmla="*/ 369748771 w 147"/>
                <a:gd name="T45" fmla="*/ 503081633 h 147"/>
                <a:gd name="T46" fmla="*/ 364313243 w 147"/>
                <a:gd name="T47" fmla="*/ 535892219 h 147"/>
                <a:gd name="T48" fmla="*/ 407811453 w 147"/>
                <a:gd name="T49" fmla="*/ 557763605 h 147"/>
                <a:gd name="T50" fmla="*/ 434998416 w 147"/>
                <a:gd name="T51" fmla="*/ 514018495 h 147"/>
                <a:gd name="T52" fmla="*/ 451311994 w 147"/>
                <a:gd name="T53" fmla="*/ 497614371 h 147"/>
                <a:gd name="T54" fmla="*/ 456749853 w 147"/>
                <a:gd name="T55" fmla="*/ 508548895 h 147"/>
                <a:gd name="T56" fmla="*/ 505685921 w 147"/>
                <a:gd name="T57" fmla="*/ 519485757 h 147"/>
                <a:gd name="T58" fmla="*/ 516561640 w 147"/>
                <a:gd name="T59" fmla="*/ 470271046 h 147"/>
                <a:gd name="T60" fmla="*/ 500250394 w 147"/>
                <a:gd name="T61" fmla="*/ 453866922 h 147"/>
                <a:gd name="T62" fmla="*/ 500250394 w 147"/>
                <a:gd name="T63" fmla="*/ 431993197 h 147"/>
                <a:gd name="T64" fmla="*/ 532875217 w 147"/>
                <a:gd name="T65" fmla="*/ 437462798 h 147"/>
                <a:gd name="T66" fmla="*/ 554624322 w 147"/>
                <a:gd name="T67" fmla="*/ 393715349 h 147"/>
                <a:gd name="T68" fmla="*/ 402373593 w 147"/>
                <a:gd name="T69" fmla="*/ 453866922 h 147"/>
                <a:gd name="T70" fmla="*/ 402373593 w 147"/>
                <a:gd name="T71" fmla="*/ 349970238 h 147"/>
                <a:gd name="T72" fmla="*/ 402373593 w 147"/>
                <a:gd name="T73" fmla="*/ 453866922 h 147"/>
                <a:gd name="T74" fmla="*/ 0 w 147"/>
                <a:gd name="T75" fmla="*/ 404652211 h 147"/>
                <a:gd name="T76" fmla="*/ 799311660 w 147"/>
                <a:gd name="T77" fmla="*/ 404652211 h 147"/>
                <a:gd name="T78" fmla="*/ 402373593 w 147"/>
                <a:gd name="T79" fmla="*/ 732748724 h 147"/>
                <a:gd name="T80" fmla="*/ 402373593 w 147"/>
                <a:gd name="T81" fmla="*/ 71088435 h 147"/>
                <a:gd name="T82" fmla="*/ 402373593 w 147"/>
                <a:gd name="T83" fmla="*/ 732748724 h 147"/>
                <a:gd name="T84" fmla="*/ 402373593 w 147"/>
                <a:gd name="T85" fmla="*/ 732748724 h 14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" h="147">
                  <a:moveTo>
                    <a:pt x="98" y="67"/>
                  </a:move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2" y="68"/>
                  </a:cubicBezTo>
                  <a:cubicBezTo>
                    <a:pt x="92" y="67"/>
                    <a:pt x="91" y="66"/>
                    <a:pt x="91" y="65"/>
                  </a:cubicBezTo>
                  <a:cubicBezTo>
                    <a:pt x="91" y="64"/>
                    <a:pt x="92" y="64"/>
                    <a:pt x="93" y="63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7" y="59"/>
                    <a:pt x="97" y="56"/>
                    <a:pt x="95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1" y="50"/>
                    <a:pt x="88" y="50"/>
                    <a:pt x="86" y="52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5"/>
                    <a:pt x="83" y="56"/>
                    <a:pt x="83" y="57"/>
                  </a:cubicBezTo>
                  <a:cubicBezTo>
                    <a:pt x="82" y="56"/>
                    <a:pt x="80" y="56"/>
                    <a:pt x="79" y="55"/>
                  </a:cubicBezTo>
                  <a:cubicBezTo>
                    <a:pt x="80" y="55"/>
                    <a:pt x="80" y="54"/>
                    <a:pt x="80" y="53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47"/>
                    <a:pt x="78" y="45"/>
                    <a:pt x="7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5"/>
                    <a:pt x="67" y="47"/>
                    <a:pt x="67" y="5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4"/>
                    <a:pt x="67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ubicBezTo>
                    <a:pt x="65" y="56"/>
                    <a:pt x="64" y="56"/>
                    <a:pt x="64" y="56"/>
                  </a:cubicBezTo>
                  <a:cubicBezTo>
                    <a:pt x="64" y="55"/>
                    <a:pt x="64" y="55"/>
                    <a:pt x="63" y="54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9" y="50"/>
                    <a:pt x="56" y="50"/>
                    <a:pt x="54" y="52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0" y="56"/>
                    <a:pt x="50" y="59"/>
                    <a:pt x="52" y="61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5" y="64"/>
                    <a:pt x="56" y="64"/>
                  </a:cubicBezTo>
                  <a:cubicBezTo>
                    <a:pt x="56" y="64"/>
                    <a:pt x="56" y="65"/>
                    <a:pt x="57" y="65"/>
                  </a:cubicBezTo>
                  <a:cubicBezTo>
                    <a:pt x="56" y="66"/>
                    <a:pt x="56" y="67"/>
                    <a:pt x="55" y="68"/>
                  </a:cubicBezTo>
                  <a:cubicBezTo>
                    <a:pt x="55" y="67"/>
                    <a:pt x="54" y="67"/>
                    <a:pt x="53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9"/>
                    <a:pt x="45" y="7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8"/>
                    <a:pt x="47" y="80"/>
                    <a:pt x="50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4" y="80"/>
                    <a:pt x="55" y="80"/>
                    <a:pt x="55" y="79"/>
                  </a:cubicBezTo>
                  <a:cubicBezTo>
                    <a:pt x="56" y="80"/>
                    <a:pt x="56" y="82"/>
                    <a:pt x="57" y="83"/>
                  </a:cubicBezTo>
                  <a:cubicBezTo>
                    <a:pt x="56" y="83"/>
                    <a:pt x="55" y="83"/>
                    <a:pt x="54" y="84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8"/>
                    <a:pt x="50" y="91"/>
                    <a:pt x="52" y="93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6" y="97"/>
                    <a:pt x="59" y="97"/>
                    <a:pt x="61" y="9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4" y="92"/>
                    <a:pt x="64" y="91"/>
                    <a:pt x="65" y="91"/>
                  </a:cubicBezTo>
                  <a:cubicBezTo>
                    <a:pt x="66" y="91"/>
                    <a:pt x="67" y="92"/>
                    <a:pt x="68" y="92"/>
                  </a:cubicBezTo>
                  <a:cubicBezTo>
                    <a:pt x="67" y="93"/>
                    <a:pt x="67" y="93"/>
                    <a:pt x="67" y="94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67" y="100"/>
                    <a:pt x="69" y="102"/>
                    <a:pt x="72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8" y="102"/>
                    <a:pt x="80" y="100"/>
                    <a:pt x="80" y="9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3"/>
                    <a:pt x="80" y="93"/>
                    <a:pt x="79" y="92"/>
                  </a:cubicBezTo>
                  <a:cubicBezTo>
                    <a:pt x="80" y="92"/>
                    <a:pt x="82" y="91"/>
                    <a:pt x="83" y="91"/>
                  </a:cubicBezTo>
                  <a:cubicBezTo>
                    <a:pt x="83" y="91"/>
                    <a:pt x="83" y="91"/>
                    <a:pt x="83" y="92"/>
                  </a:cubicBezTo>
                  <a:cubicBezTo>
                    <a:pt x="83" y="92"/>
                    <a:pt x="83" y="92"/>
                    <a:pt x="84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8" y="97"/>
                    <a:pt x="91" y="97"/>
                    <a:pt x="93" y="95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7" y="91"/>
                    <a:pt x="97" y="88"/>
                    <a:pt x="95" y="86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2"/>
                    <a:pt x="92" y="80"/>
                    <a:pt x="92" y="79"/>
                  </a:cubicBezTo>
                  <a:cubicBezTo>
                    <a:pt x="93" y="80"/>
                    <a:pt x="93" y="80"/>
                    <a:pt x="94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0" y="80"/>
                    <a:pt x="102" y="78"/>
                    <a:pt x="102" y="75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69"/>
                    <a:pt x="100" y="67"/>
                    <a:pt x="98" y="67"/>
                  </a:cubicBezTo>
                  <a:close/>
                  <a:moveTo>
                    <a:pt x="74" y="83"/>
                  </a:moveTo>
                  <a:cubicBezTo>
                    <a:pt x="68" y="83"/>
                    <a:pt x="64" y="79"/>
                    <a:pt x="64" y="74"/>
                  </a:cubicBezTo>
                  <a:cubicBezTo>
                    <a:pt x="64" y="68"/>
                    <a:pt x="68" y="64"/>
                    <a:pt x="74" y="64"/>
                  </a:cubicBezTo>
                  <a:cubicBezTo>
                    <a:pt x="79" y="64"/>
                    <a:pt x="83" y="68"/>
                    <a:pt x="83" y="74"/>
                  </a:cubicBezTo>
                  <a:cubicBezTo>
                    <a:pt x="83" y="79"/>
                    <a:pt x="79" y="83"/>
                    <a:pt x="74" y="83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8656267" y="4238972"/>
            <a:ext cx="2193922" cy="368873"/>
            <a:chOff x="9728437" y="3800438"/>
            <a:chExt cx="2194292" cy="369332"/>
          </a:xfrm>
        </p:grpSpPr>
        <p:sp>
          <p:nvSpPr>
            <p:cNvPr id="133208" name="Rectangle 129"/>
            <p:cNvSpPr>
              <a:spLocks noChangeArrowheads="1"/>
            </p:cNvSpPr>
            <p:nvPr/>
          </p:nvSpPr>
          <p:spPr bwMode="auto">
            <a:xfrm>
              <a:off x="10071679" y="3800438"/>
              <a:ext cx="18510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New Knowledge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1" name="Freeform 25"/>
            <p:cNvSpPr>
              <a:spLocks noEditPoints="1"/>
            </p:cNvSpPr>
            <p:nvPr/>
          </p:nvSpPr>
          <p:spPr bwMode="auto">
            <a:xfrm>
              <a:off x="9728437" y="3811564"/>
              <a:ext cx="342958" cy="343327"/>
            </a:xfrm>
            <a:custGeom>
              <a:avLst/>
              <a:gdLst>
                <a:gd name="T0" fmla="*/ 44 w 147"/>
                <a:gd name="T1" fmla="*/ 64 h 147"/>
                <a:gd name="T2" fmla="*/ 42 w 147"/>
                <a:gd name="T3" fmla="*/ 64 h 147"/>
                <a:gd name="T4" fmla="*/ 38 w 147"/>
                <a:gd name="T5" fmla="*/ 68 h 147"/>
                <a:gd name="T6" fmla="*/ 38 w 147"/>
                <a:gd name="T7" fmla="*/ 92 h 147"/>
                <a:gd name="T8" fmla="*/ 42 w 147"/>
                <a:gd name="T9" fmla="*/ 96 h 147"/>
                <a:gd name="T10" fmla="*/ 44 w 147"/>
                <a:gd name="T11" fmla="*/ 96 h 147"/>
                <a:gd name="T12" fmla="*/ 48 w 147"/>
                <a:gd name="T13" fmla="*/ 92 h 147"/>
                <a:gd name="T14" fmla="*/ 48 w 147"/>
                <a:gd name="T15" fmla="*/ 68 h 147"/>
                <a:gd name="T16" fmla="*/ 44 w 147"/>
                <a:gd name="T17" fmla="*/ 64 h 147"/>
                <a:gd name="T18" fmla="*/ 64 w 147"/>
                <a:gd name="T19" fmla="*/ 54 h 147"/>
                <a:gd name="T20" fmla="*/ 61 w 147"/>
                <a:gd name="T21" fmla="*/ 54 h 147"/>
                <a:gd name="T22" fmla="*/ 58 w 147"/>
                <a:gd name="T23" fmla="*/ 58 h 147"/>
                <a:gd name="T24" fmla="*/ 58 w 147"/>
                <a:gd name="T25" fmla="*/ 93 h 147"/>
                <a:gd name="T26" fmla="*/ 61 w 147"/>
                <a:gd name="T27" fmla="*/ 96 h 147"/>
                <a:gd name="T28" fmla="*/ 64 w 147"/>
                <a:gd name="T29" fmla="*/ 96 h 147"/>
                <a:gd name="T30" fmla="*/ 67 w 147"/>
                <a:gd name="T31" fmla="*/ 93 h 147"/>
                <a:gd name="T32" fmla="*/ 67 w 147"/>
                <a:gd name="T33" fmla="*/ 58 h 147"/>
                <a:gd name="T34" fmla="*/ 64 w 147"/>
                <a:gd name="T35" fmla="*/ 54 h 147"/>
                <a:gd name="T36" fmla="*/ 74 w 147"/>
                <a:gd name="T37" fmla="*/ 0 h 147"/>
                <a:gd name="T38" fmla="*/ 0 w 147"/>
                <a:gd name="T39" fmla="*/ 74 h 147"/>
                <a:gd name="T40" fmla="*/ 74 w 147"/>
                <a:gd name="T41" fmla="*/ 147 h 147"/>
                <a:gd name="T42" fmla="*/ 147 w 147"/>
                <a:gd name="T43" fmla="*/ 74 h 147"/>
                <a:gd name="T44" fmla="*/ 74 w 147"/>
                <a:gd name="T45" fmla="*/ 0 h 147"/>
                <a:gd name="T46" fmla="*/ 74 w 147"/>
                <a:gd name="T47" fmla="*/ 134 h 147"/>
                <a:gd name="T48" fmla="*/ 13 w 147"/>
                <a:gd name="T49" fmla="*/ 74 h 147"/>
                <a:gd name="T50" fmla="*/ 74 w 147"/>
                <a:gd name="T51" fmla="*/ 13 h 147"/>
                <a:gd name="T52" fmla="*/ 134 w 147"/>
                <a:gd name="T53" fmla="*/ 74 h 147"/>
                <a:gd name="T54" fmla="*/ 74 w 147"/>
                <a:gd name="T55" fmla="*/ 134 h 147"/>
                <a:gd name="T56" fmla="*/ 83 w 147"/>
                <a:gd name="T57" fmla="*/ 45 h 147"/>
                <a:gd name="T58" fmla="*/ 80 w 147"/>
                <a:gd name="T59" fmla="*/ 45 h 147"/>
                <a:gd name="T60" fmla="*/ 77 w 147"/>
                <a:gd name="T61" fmla="*/ 48 h 147"/>
                <a:gd name="T62" fmla="*/ 77 w 147"/>
                <a:gd name="T63" fmla="*/ 93 h 147"/>
                <a:gd name="T64" fmla="*/ 80 w 147"/>
                <a:gd name="T65" fmla="*/ 96 h 147"/>
                <a:gd name="T66" fmla="*/ 83 w 147"/>
                <a:gd name="T67" fmla="*/ 96 h 147"/>
                <a:gd name="T68" fmla="*/ 86 w 147"/>
                <a:gd name="T69" fmla="*/ 93 h 147"/>
                <a:gd name="T70" fmla="*/ 86 w 147"/>
                <a:gd name="T71" fmla="*/ 48 h 147"/>
                <a:gd name="T72" fmla="*/ 83 w 147"/>
                <a:gd name="T73" fmla="*/ 45 h 147"/>
                <a:gd name="T74" fmla="*/ 102 w 147"/>
                <a:gd name="T75" fmla="*/ 58 h 147"/>
                <a:gd name="T76" fmla="*/ 99 w 147"/>
                <a:gd name="T77" fmla="*/ 58 h 147"/>
                <a:gd name="T78" fmla="*/ 96 w 147"/>
                <a:gd name="T79" fmla="*/ 61 h 147"/>
                <a:gd name="T80" fmla="*/ 96 w 147"/>
                <a:gd name="T81" fmla="*/ 93 h 147"/>
                <a:gd name="T82" fmla="*/ 99 w 147"/>
                <a:gd name="T83" fmla="*/ 96 h 147"/>
                <a:gd name="T84" fmla="*/ 102 w 147"/>
                <a:gd name="T85" fmla="*/ 96 h 147"/>
                <a:gd name="T86" fmla="*/ 106 w 147"/>
                <a:gd name="T87" fmla="*/ 93 h 147"/>
                <a:gd name="T88" fmla="*/ 106 w 147"/>
                <a:gd name="T89" fmla="*/ 61 h 147"/>
                <a:gd name="T90" fmla="*/ 102 w 147"/>
                <a:gd name="T91" fmla="*/ 58 h 147"/>
                <a:gd name="T92" fmla="*/ 102 w 147"/>
                <a:gd name="T93" fmla="*/ 58 h 147"/>
                <a:gd name="T94" fmla="*/ 102 w 147"/>
                <a:gd name="T95" fmla="*/ 5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147">
                  <a:moveTo>
                    <a:pt x="44" y="64"/>
                  </a:moveTo>
                  <a:cubicBezTo>
                    <a:pt x="42" y="64"/>
                    <a:pt x="42" y="64"/>
                    <a:pt x="42" y="64"/>
                  </a:cubicBezTo>
                  <a:cubicBezTo>
                    <a:pt x="40" y="64"/>
                    <a:pt x="38" y="66"/>
                    <a:pt x="38" y="68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40" y="96"/>
                    <a:pt x="42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6" y="96"/>
                    <a:pt x="48" y="94"/>
                    <a:pt x="48" y="9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6"/>
                    <a:pt x="46" y="64"/>
                    <a:pt x="44" y="64"/>
                  </a:cubicBezTo>
                  <a:close/>
                  <a:moveTo>
                    <a:pt x="64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59" y="54"/>
                    <a:pt x="58" y="56"/>
                    <a:pt x="58" y="58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5"/>
                    <a:pt x="59" y="96"/>
                    <a:pt x="61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7" y="95"/>
                    <a:pt x="67" y="9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56"/>
                    <a:pt x="66" y="54"/>
                    <a:pt x="64" y="54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3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78" y="45"/>
                    <a:pt x="77" y="46"/>
                    <a:pt x="77" y="4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5"/>
                    <a:pt x="78" y="96"/>
                    <a:pt x="80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6"/>
                    <a:pt x="85" y="45"/>
                    <a:pt x="83" y="45"/>
                  </a:cubicBezTo>
                  <a:close/>
                  <a:moveTo>
                    <a:pt x="102" y="58"/>
                  </a:moveTo>
                  <a:cubicBezTo>
                    <a:pt x="99" y="58"/>
                    <a:pt x="99" y="58"/>
                    <a:pt x="99" y="58"/>
                  </a:cubicBezTo>
                  <a:cubicBezTo>
                    <a:pt x="97" y="58"/>
                    <a:pt x="96" y="59"/>
                    <a:pt x="96" y="61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5"/>
                    <a:pt x="97" y="96"/>
                    <a:pt x="99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4" y="96"/>
                    <a:pt x="106" y="95"/>
                    <a:pt x="106" y="93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9"/>
                    <a:pt x="104" y="58"/>
                    <a:pt x="102" y="58"/>
                  </a:cubicBezTo>
                  <a:close/>
                  <a:moveTo>
                    <a:pt x="102" y="58"/>
                  </a:moveTo>
                  <a:cubicBezTo>
                    <a:pt x="102" y="58"/>
                    <a:pt x="102" y="58"/>
                    <a:pt x="102" y="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133131" name="AutoShape 33"/>
          <p:cNvSpPr>
            <a:spLocks noChangeAspect="1" noChangeArrowheads="1" noTextEdit="1"/>
          </p:cNvSpPr>
          <p:nvPr/>
        </p:nvSpPr>
        <p:spPr bwMode="auto">
          <a:xfrm>
            <a:off x="5062538" y="1239838"/>
            <a:ext cx="18176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33825" y="2014538"/>
            <a:ext cx="4073525" cy="3178175"/>
            <a:chOff x="3933495" y="2014990"/>
            <a:chExt cx="4074091" cy="3176940"/>
          </a:xfrm>
        </p:grpSpPr>
        <p:sp>
          <p:nvSpPr>
            <p:cNvPr id="133181" name="Oval 170"/>
            <p:cNvSpPr>
              <a:spLocks noChangeArrowheads="1"/>
            </p:cNvSpPr>
            <p:nvPr/>
          </p:nvSpPr>
          <p:spPr bwMode="auto">
            <a:xfrm>
              <a:off x="4422736" y="2053779"/>
              <a:ext cx="3095609" cy="3099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2" name="Freeform 171"/>
            <p:cNvSpPr>
              <a:spLocks/>
            </p:cNvSpPr>
            <p:nvPr/>
          </p:nvSpPr>
          <p:spPr bwMode="auto">
            <a:xfrm>
              <a:off x="4383947" y="2014990"/>
              <a:ext cx="3173187" cy="3176940"/>
            </a:xfrm>
            <a:custGeom>
              <a:avLst/>
              <a:gdLst>
                <a:gd name="T0" fmla="*/ 2147483646 w 2298"/>
                <a:gd name="T1" fmla="*/ 2147483646 h 2299"/>
                <a:gd name="T2" fmla="*/ 2147483646 w 2298"/>
                <a:gd name="T3" fmla="*/ 2147483646 h 2299"/>
                <a:gd name="T4" fmla="*/ 2147483646 w 2298"/>
                <a:gd name="T5" fmla="*/ 2147483646 h 2299"/>
                <a:gd name="T6" fmla="*/ 2147483646 w 2298"/>
                <a:gd name="T7" fmla="*/ 2147483646 h 2299"/>
                <a:gd name="T8" fmla="*/ 716934516 w 2298"/>
                <a:gd name="T9" fmla="*/ 2147483646 h 2299"/>
                <a:gd name="T10" fmla="*/ 106776776 w 2298"/>
                <a:gd name="T11" fmla="*/ 2147483646 h 2299"/>
                <a:gd name="T12" fmla="*/ 716934516 w 2298"/>
                <a:gd name="T13" fmla="*/ 718006404 h 2299"/>
                <a:gd name="T14" fmla="*/ 2147483646 w 2298"/>
                <a:gd name="T15" fmla="*/ 106936712 h 2299"/>
                <a:gd name="T16" fmla="*/ 2147483646 w 2298"/>
                <a:gd name="T17" fmla="*/ 718006404 h 2299"/>
                <a:gd name="T18" fmla="*/ 2147483646 w 2298"/>
                <a:gd name="T19" fmla="*/ 2147483646 h 2299"/>
                <a:gd name="T20" fmla="*/ 2147483646 w 2298"/>
                <a:gd name="T21" fmla="*/ 2147483646 h 2299"/>
                <a:gd name="T22" fmla="*/ 2147483646 w 2298"/>
                <a:gd name="T23" fmla="*/ 2147483646 h 2299"/>
                <a:gd name="T24" fmla="*/ 2147483646 w 2298"/>
                <a:gd name="T25" fmla="*/ 643531413 h 2299"/>
                <a:gd name="T26" fmla="*/ 2147483646 w 2298"/>
                <a:gd name="T27" fmla="*/ 0 h 2299"/>
                <a:gd name="T28" fmla="*/ 640664798 w 2298"/>
                <a:gd name="T29" fmla="*/ 643531413 h 2299"/>
                <a:gd name="T30" fmla="*/ 0 w 2298"/>
                <a:gd name="T31" fmla="*/ 2147483646 h 2299"/>
                <a:gd name="T32" fmla="*/ 640664798 w 2298"/>
                <a:gd name="T33" fmla="*/ 2147483646 h 2299"/>
                <a:gd name="T34" fmla="*/ 2147483646 w 2298"/>
                <a:gd name="T35" fmla="*/ 2147483646 h 2299"/>
                <a:gd name="T36" fmla="*/ 2147483646 w 2298"/>
                <a:gd name="T37" fmla="*/ 2147483646 h 2299"/>
                <a:gd name="T38" fmla="*/ 2147483646 w 2298"/>
                <a:gd name="T39" fmla="*/ 2147483646 h 2299"/>
                <a:gd name="T40" fmla="*/ 2147483646 w 2298"/>
                <a:gd name="T41" fmla="*/ 2147483646 h 22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98" h="2299">
                  <a:moveTo>
                    <a:pt x="2270" y="1149"/>
                  </a:moveTo>
                  <a:cubicBezTo>
                    <a:pt x="2242" y="1149"/>
                    <a:pt x="2242" y="1149"/>
                    <a:pt x="2242" y="1149"/>
                  </a:cubicBezTo>
                  <a:cubicBezTo>
                    <a:pt x="2242" y="1451"/>
                    <a:pt x="2120" y="1725"/>
                    <a:pt x="1922" y="1923"/>
                  </a:cubicBezTo>
                  <a:cubicBezTo>
                    <a:pt x="1724" y="2120"/>
                    <a:pt x="1451" y="2243"/>
                    <a:pt x="1149" y="2243"/>
                  </a:cubicBezTo>
                  <a:cubicBezTo>
                    <a:pt x="847" y="2243"/>
                    <a:pt x="574" y="2120"/>
                    <a:pt x="376" y="1923"/>
                  </a:cubicBezTo>
                  <a:cubicBezTo>
                    <a:pt x="178" y="1725"/>
                    <a:pt x="56" y="1451"/>
                    <a:pt x="56" y="1149"/>
                  </a:cubicBezTo>
                  <a:cubicBezTo>
                    <a:pt x="56" y="847"/>
                    <a:pt x="178" y="574"/>
                    <a:pt x="376" y="376"/>
                  </a:cubicBezTo>
                  <a:cubicBezTo>
                    <a:pt x="574" y="178"/>
                    <a:pt x="847" y="56"/>
                    <a:pt x="1149" y="56"/>
                  </a:cubicBezTo>
                  <a:cubicBezTo>
                    <a:pt x="1451" y="56"/>
                    <a:pt x="1724" y="178"/>
                    <a:pt x="1922" y="376"/>
                  </a:cubicBezTo>
                  <a:cubicBezTo>
                    <a:pt x="2120" y="574"/>
                    <a:pt x="2242" y="847"/>
                    <a:pt x="2242" y="1149"/>
                  </a:cubicBezTo>
                  <a:cubicBezTo>
                    <a:pt x="2270" y="1149"/>
                    <a:pt x="2270" y="1149"/>
                    <a:pt x="2270" y="1149"/>
                  </a:cubicBezTo>
                  <a:cubicBezTo>
                    <a:pt x="2298" y="1149"/>
                    <a:pt x="2298" y="1149"/>
                    <a:pt x="2298" y="1149"/>
                  </a:cubicBezTo>
                  <a:cubicBezTo>
                    <a:pt x="2298" y="832"/>
                    <a:pt x="2170" y="545"/>
                    <a:pt x="1962" y="337"/>
                  </a:cubicBezTo>
                  <a:cubicBezTo>
                    <a:pt x="1754" y="129"/>
                    <a:pt x="1466" y="0"/>
                    <a:pt x="1149" y="0"/>
                  </a:cubicBezTo>
                  <a:cubicBezTo>
                    <a:pt x="832" y="0"/>
                    <a:pt x="544" y="129"/>
                    <a:pt x="336" y="337"/>
                  </a:cubicBezTo>
                  <a:cubicBezTo>
                    <a:pt x="128" y="545"/>
                    <a:pt x="0" y="832"/>
                    <a:pt x="0" y="1149"/>
                  </a:cubicBezTo>
                  <a:cubicBezTo>
                    <a:pt x="0" y="1467"/>
                    <a:pt x="128" y="1754"/>
                    <a:pt x="336" y="1962"/>
                  </a:cubicBezTo>
                  <a:cubicBezTo>
                    <a:pt x="544" y="2170"/>
                    <a:pt x="832" y="2299"/>
                    <a:pt x="1149" y="2299"/>
                  </a:cubicBezTo>
                  <a:cubicBezTo>
                    <a:pt x="1466" y="2299"/>
                    <a:pt x="1754" y="2170"/>
                    <a:pt x="1962" y="1962"/>
                  </a:cubicBezTo>
                  <a:cubicBezTo>
                    <a:pt x="2170" y="1754"/>
                    <a:pt x="2298" y="1467"/>
                    <a:pt x="2298" y="1149"/>
                  </a:cubicBezTo>
                  <a:cubicBezTo>
                    <a:pt x="2270" y="1149"/>
                    <a:pt x="2270" y="1149"/>
                    <a:pt x="2270" y="1149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3" name="Freeform 177"/>
            <p:cNvSpPr>
              <a:spLocks/>
            </p:cNvSpPr>
            <p:nvPr/>
          </p:nvSpPr>
          <p:spPr bwMode="auto">
            <a:xfrm>
              <a:off x="5900471" y="3660393"/>
              <a:ext cx="175176" cy="157658"/>
            </a:xfrm>
            <a:custGeom>
              <a:avLst/>
              <a:gdLst>
                <a:gd name="T0" fmla="*/ 194140053 w 140"/>
                <a:gd name="T1" fmla="*/ 0 h 126"/>
                <a:gd name="T2" fmla="*/ 25050168 w 140"/>
                <a:gd name="T3" fmla="*/ 6262526 h 126"/>
                <a:gd name="T4" fmla="*/ 0 w 140"/>
                <a:gd name="T5" fmla="*/ 197270198 h 126"/>
                <a:gd name="T6" fmla="*/ 68887962 w 140"/>
                <a:gd name="T7" fmla="*/ 197270198 h 126"/>
                <a:gd name="T8" fmla="*/ 75150504 w 140"/>
                <a:gd name="T9" fmla="*/ 101766988 h 126"/>
                <a:gd name="T10" fmla="*/ 137777175 w 140"/>
                <a:gd name="T11" fmla="*/ 101766988 h 126"/>
                <a:gd name="T12" fmla="*/ 140907821 w 140"/>
                <a:gd name="T13" fmla="*/ 197270198 h 126"/>
                <a:gd name="T14" fmla="*/ 219190221 w 140"/>
                <a:gd name="T15" fmla="*/ 197270198 h 126"/>
                <a:gd name="T16" fmla="*/ 194140053 w 140"/>
                <a:gd name="T17" fmla="*/ 0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26">
                  <a:moveTo>
                    <a:pt x="124" y="0"/>
                  </a:moveTo>
                  <a:lnTo>
                    <a:pt x="16" y="4"/>
                  </a:lnTo>
                  <a:lnTo>
                    <a:pt x="0" y="126"/>
                  </a:lnTo>
                  <a:lnTo>
                    <a:pt x="44" y="126"/>
                  </a:lnTo>
                  <a:lnTo>
                    <a:pt x="48" y="65"/>
                  </a:lnTo>
                  <a:lnTo>
                    <a:pt x="88" y="65"/>
                  </a:lnTo>
                  <a:lnTo>
                    <a:pt x="90" y="126"/>
                  </a:lnTo>
                  <a:lnTo>
                    <a:pt x="140" y="126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4" name="Freeform 188"/>
            <p:cNvSpPr>
              <a:spLocks/>
            </p:cNvSpPr>
            <p:nvPr/>
          </p:nvSpPr>
          <p:spPr bwMode="auto">
            <a:xfrm>
              <a:off x="5955526" y="3741723"/>
              <a:ext cx="57558" cy="76326"/>
            </a:xfrm>
            <a:custGeom>
              <a:avLst/>
              <a:gdLst>
                <a:gd name="T0" fmla="*/ 68888167 w 46"/>
                <a:gd name="T1" fmla="*/ 0 h 61"/>
                <a:gd name="T2" fmla="*/ 6262561 w 46"/>
                <a:gd name="T3" fmla="*/ 0 h 61"/>
                <a:gd name="T4" fmla="*/ 0 w 46"/>
                <a:gd name="T5" fmla="*/ 95502595 h 61"/>
                <a:gd name="T6" fmla="*/ 72020073 w 46"/>
                <a:gd name="T7" fmla="*/ 95502595 h 61"/>
                <a:gd name="T8" fmla="*/ 68888167 w 4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61">
                  <a:moveTo>
                    <a:pt x="44" y="0"/>
                  </a:moveTo>
                  <a:lnTo>
                    <a:pt x="4" y="0"/>
                  </a:lnTo>
                  <a:lnTo>
                    <a:pt x="0" y="61"/>
                  </a:lnTo>
                  <a:lnTo>
                    <a:pt x="46" y="6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5" name="Oval 227"/>
            <p:cNvSpPr>
              <a:spLocks noChangeArrowheads="1"/>
            </p:cNvSpPr>
            <p:nvPr/>
          </p:nvSpPr>
          <p:spPr bwMode="auto">
            <a:xfrm>
              <a:off x="7233059" y="3276255"/>
              <a:ext cx="774527" cy="775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6" name="Freeform 229"/>
            <p:cNvSpPr>
              <a:spLocks noEditPoints="1"/>
            </p:cNvSpPr>
            <p:nvPr/>
          </p:nvSpPr>
          <p:spPr bwMode="auto">
            <a:xfrm>
              <a:off x="7355913" y="3427658"/>
              <a:ext cx="459211" cy="457960"/>
            </a:xfrm>
            <a:custGeom>
              <a:avLst/>
              <a:gdLst>
                <a:gd name="T0" fmla="*/ 510809995 w 332"/>
                <a:gd name="T1" fmla="*/ 568918742 h 332"/>
                <a:gd name="T2" fmla="*/ 579683346 w 332"/>
                <a:gd name="T3" fmla="*/ 498517048 h 332"/>
                <a:gd name="T4" fmla="*/ 545246671 w 332"/>
                <a:gd name="T5" fmla="*/ 464267985 h 332"/>
                <a:gd name="T6" fmla="*/ 587336402 w 332"/>
                <a:gd name="T7" fmla="*/ 359617228 h 332"/>
                <a:gd name="T8" fmla="*/ 635164887 w 332"/>
                <a:gd name="T9" fmla="*/ 359617228 h 332"/>
                <a:gd name="T10" fmla="*/ 633251969 w 332"/>
                <a:gd name="T11" fmla="*/ 258772229 h 332"/>
                <a:gd name="T12" fmla="*/ 585423484 w 332"/>
                <a:gd name="T13" fmla="*/ 260674418 h 332"/>
                <a:gd name="T14" fmla="*/ 554812644 w 332"/>
                <a:gd name="T15" fmla="*/ 182662588 h 332"/>
                <a:gd name="T16" fmla="*/ 539507916 w 332"/>
                <a:gd name="T17" fmla="*/ 157927230 h 332"/>
                <a:gd name="T18" fmla="*/ 572031674 w 332"/>
                <a:gd name="T19" fmla="*/ 123678167 h 332"/>
                <a:gd name="T20" fmla="*/ 499331103 w 332"/>
                <a:gd name="T21" fmla="*/ 53276473 h 332"/>
                <a:gd name="T22" fmla="*/ 466807346 w 332"/>
                <a:gd name="T23" fmla="*/ 87525536 h 332"/>
                <a:gd name="T24" fmla="*/ 361584401 w 332"/>
                <a:gd name="T25" fmla="*/ 47568526 h 332"/>
                <a:gd name="T26" fmla="*/ 359671483 w 332"/>
                <a:gd name="T27" fmla="*/ 0 h 332"/>
                <a:gd name="T28" fmla="*/ 260188676 w 332"/>
                <a:gd name="T29" fmla="*/ 1902189 h 332"/>
                <a:gd name="T30" fmla="*/ 262101594 w 332"/>
                <a:gd name="T31" fmla="*/ 49470715 h 332"/>
                <a:gd name="T32" fmla="*/ 156878649 w 332"/>
                <a:gd name="T33" fmla="*/ 95137052 h 332"/>
                <a:gd name="T34" fmla="*/ 122441974 w 332"/>
                <a:gd name="T35" fmla="*/ 62790178 h 332"/>
                <a:gd name="T36" fmla="*/ 53568623 w 332"/>
                <a:gd name="T37" fmla="*/ 133191873 h 332"/>
                <a:gd name="T38" fmla="*/ 88005298 w 332"/>
                <a:gd name="T39" fmla="*/ 167440935 h 332"/>
                <a:gd name="T40" fmla="*/ 45915567 w 332"/>
                <a:gd name="T41" fmla="*/ 272091692 h 332"/>
                <a:gd name="T42" fmla="*/ 0 w 332"/>
                <a:gd name="T43" fmla="*/ 272091692 h 332"/>
                <a:gd name="T44" fmla="*/ 1912918 w 332"/>
                <a:gd name="T45" fmla="*/ 372936691 h 332"/>
                <a:gd name="T46" fmla="*/ 49741404 w 332"/>
                <a:gd name="T47" fmla="*/ 371034502 h 332"/>
                <a:gd name="T48" fmla="*/ 78439325 w 332"/>
                <a:gd name="T49" fmla="*/ 449046333 h 332"/>
                <a:gd name="T50" fmla="*/ 93744053 w 332"/>
                <a:gd name="T51" fmla="*/ 473781690 h 332"/>
                <a:gd name="T52" fmla="*/ 61220295 w 332"/>
                <a:gd name="T53" fmla="*/ 508030753 h 332"/>
                <a:gd name="T54" fmla="*/ 133920866 w 332"/>
                <a:gd name="T55" fmla="*/ 576528879 h 332"/>
                <a:gd name="T56" fmla="*/ 166443240 w 332"/>
                <a:gd name="T57" fmla="*/ 544183385 h 332"/>
                <a:gd name="T58" fmla="*/ 273580486 w 332"/>
                <a:gd name="T59" fmla="*/ 584140395 h 332"/>
                <a:gd name="T60" fmla="*/ 273580486 w 332"/>
                <a:gd name="T61" fmla="*/ 631708920 h 332"/>
                <a:gd name="T62" fmla="*/ 373063293 w 332"/>
                <a:gd name="T63" fmla="*/ 629806731 h 332"/>
                <a:gd name="T64" fmla="*/ 373063293 w 332"/>
                <a:gd name="T65" fmla="*/ 582238205 h 332"/>
                <a:gd name="T66" fmla="*/ 476373320 w 332"/>
                <a:gd name="T67" fmla="*/ 536571869 h 332"/>
                <a:gd name="T68" fmla="*/ 510809995 w 332"/>
                <a:gd name="T69" fmla="*/ 568918742 h 332"/>
                <a:gd name="T70" fmla="*/ 177922132 w 332"/>
                <a:gd name="T71" fmla="*/ 460462227 h 332"/>
                <a:gd name="T72" fmla="*/ 141572538 w 332"/>
                <a:gd name="T73" fmla="*/ 414797270 h 332"/>
                <a:gd name="T74" fmla="*/ 170270459 w 332"/>
                <a:gd name="T75" fmla="*/ 176954640 h 332"/>
                <a:gd name="T76" fmla="*/ 457242755 w 332"/>
                <a:gd name="T77" fmla="*/ 171246693 h 332"/>
                <a:gd name="T78" fmla="*/ 493592349 w 332"/>
                <a:gd name="T79" fmla="*/ 216911650 h 332"/>
                <a:gd name="T80" fmla="*/ 462981510 w 332"/>
                <a:gd name="T81" fmla="*/ 454754280 h 332"/>
                <a:gd name="T82" fmla="*/ 177922132 w 332"/>
                <a:gd name="T83" fmla="*/ 460462227 h 3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32" h="332">
                  <a:moveTo>
                    <a:pt x="267" y="299"/>
                  </a:moveTo>
                  <a:cubicBezTo>
                    <a:pt x="303" y="262"/>
                    <a:pt x="303" y="262"/>
                    <a:pt x="303" y="262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97" y="227"/>
                    <a:pt x="304" y="209"/>
                    <a:pt x="307" y="189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06" y="137"/>
                    <a:pt x="306" y="137"/>
                    <a:pt x="306" y="137"/>
                  </a:cubicBezTo>
                  <a:cubicBezTo>
                    <a:pt x="303" y="123"/>
                    <a:pt x="298" y="109"/>
                    <a:pt x="290" y="96"/>
                  </a:cubicBezTo>
                  <a:cubicBezTo>
                    <a:pt x="288" y="91"/>
                    <a:pt x="285" y="87"/>
                    <a:pt x="282" y="8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61" y="28"/>
                    <a:pt x="261" y="28"/>
                    <a:pt x="261" y="28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27" y="35"/>
                    <a:pt x="208" y="28"/>
                    <a:pt x="189" y="25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17" y="30"/>
                    <a:pt x="99" y="38"/>
                    <a:pt x="82" y="5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35" y="105"/>
                    <a:pt x="28" y="123"/>
                    <a:pt x="2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96"/>
                    <a:pt x="1" y="196"/>
                    <a:pt x="1" y="196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9" y="209"/>
                    <a:pt x="34" y="223"/>
                    <a:pt x="41" y="236"/>
                  </a:cubicBezTo>
                  <a:cubicBezTo>
                    <a:pt x="44" y="241"/>
                    <a:pt x="46" y="245"/>
                    <a:pt x="49" y="249"/>
                  </a:cubicBezTo>
                  <a:cubicBezTo>
                    <a:pt x="32" y="267"/>
                    <a:pt x="32" y="267"/>
                    <a:pt x="32" y="267"/>
                  </a:cubicBezTo>
                  <a:cubicBezTo>
                    <a:pt x="70" y="303"/>
                    <a:pt x="70" y="303"/>
                    <a:pt x="70" y="303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104" y="297"/>
                    <a:pt x="123" y="304"/>
                    <a:pt x="143" y="307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195" y="306"/>
                    <a:pt x="195" y="306"/>
                    <a:pt x="195" y="306"/>
                  </a:cubicBezTo>
                  <a:cubicBezTo>
                    <a:pt x="214" y="302"/>
                    <a:pt x="233" y="294"/>
                    <a:pt x="249" y="282"/>
                  </a:cubicBezTo>
                  <a:lnTo>
                    <a:pt x="267" y="299"/>
                  </a:lnTo>
                  <a:close/>
                  <a:moveTo>
                    <a:pt x="93" y="242"/>
                  </a:moveTo>
                  <a:cubicBezTo>
                    <a:pt x="85" y="235"/>
                    <a:pt x="79" y="227"/>
                    <a:pt x="74" y="218"/>
                  </a:cubicBezTo>
                  <a:cubicBezTo>
                    <a:pt x="51" y="178"/>
                    <a:pt x="56" y="127"/>
                    <a:pt x="89" y="93"/>
                  </a:cubicBezTo>
                  <a:cubicBezTo>
                    <a:pt x="130" y="51"/>
                    <a:pt x="197" y="49"/>
                    <a:pt x="239" y="90"/>
                  </a:cubicBezTo>
                  <a:cubicBezTo>
                    <a:pt x="246" y="97"/>
                    <a:pt x="253" y="105"/>
                    <a:pt x="258" y="114"/>
                  </a:cubicBezTo>
                  <a:cubicBezTo>
                    <a:pt x="280" y="154"/>
                    <a:pt x="275" y="205"/>
                    <a:pt x="242" y="239"/>
                  </a:cubicBezTo>
                  <a:cubicBezTo>
                    <a:pt x="202" y="281"/>
                    <a:pt x="135" y="283"/>
                    <a:pt x="93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7" name="Oval 231"/>
            <p:cNvSpPr>
              <a:spLocks noChangeArrowheads="1"/>
            </p:cNvSpPr>
            <p:nvPr/>
          </p:nvSpPr>
          <p:spPr bwMode="auto">
            <a:xfrm>
              <a:off x="4551616" y="2167643"/>
              <a:ext cx="661914" cy="663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77" name="Freeform 232"/>
            <p:cNvSpPr>
              <a:spLocks/>
            </p:cNvSpPr>
            <p:nvPr/>
          </p:nvSpPr>
          <p:spPr bwMode="auto">
            <a:xfrm>
              <a:off x="4649557" y="2289520"/>
              <a:ext cx="439798" cy="445915"/>
            </a:xfrm>
            <a:custGeom>
              <a:avLst/>
              <a:gdLst>
                <a:gd name="T0" fmla="*/ 192 w 319"/>
                <a:gd name="T1" fmla="*/ 22 h 323"/>
                <a:gd name="T2" fmla="*/ 18 w 319"/>
                <a:gd name="T3" fmla="*/ 97 h 323"/>
                <a:gd name="T4" fmla="*/ 127 w 319"/>
                <a:gd name="T5" fmla="*/ 252 h 323"/>
                <a:gd name="T6" fmla="*/ 149 w 319"/>
                <a:gd name="T7" fmla="*/ 257 h 323"/>
                <a:gd name="T8" fmla="*/ 240 w 319"/>
                <a:gd name="T9" fmla="*/ 323 h 323"/>
                <a:gd name="T10" fmla="*/ 243 w 319"/>
                <a:gd name="T11" fmla="*/ 315 h 323"/>
                <a:gd name="T12" fmla="*/ 220 w 319"/>
                <a:gd name="T13" fmla="*/ 260 h 323"/>
                <a:gd name="T14" fmla="*/ 223 w 319"/>
                <a:gd name="T15" fmla="*/ 252 h 323"/>
                <a:gd name="T16" fmla="*/ 301 w 319"/>
                <a:gd name="T17" fmla="*/ 178 h 323"/>
                <a:gd name="T18" fmla="*/ 192 w 319"/>
                <a:gd name="T19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9" h="323">
                  <a:moveTo>
                    <a:pt x="192" y="22"/>
                  </a:moveTo>
                  <a:cubicBezTo>
                    <a:pt x="114" y="0"/>
                    <a:pt x="36" y="33"/>
                    <a:pt x="18" y="97"/>
                  </a:cubicBezTo>
                  <a:cubicBezTo>
                    <a:pt x="0" y="160"/>
                    <a:pt x="49" y="230"/>
                    <a:pt x="127" y="252"/>
                  </a:cubicBezTo>
                  <a:cubicBezTo>
                    <a:pt x="134" y="254"/>
                    <a:pt x="142" y="256"/>
                    <a:pt x="149" y="257"/>
                  </a:cubicBezTo>
                  <a:cubicBezTo>
                    <a:pt x="171" y="296"/>
                    <a:pt x="206" y="312"/>
                    <a:pt x="240" y="323"/>
                  </a:cubicBezTo>
                  <a:cubicBezTo>
                    <a:pt x="243" y="315"/>
                    <a:pt x="243" y="315"/>
                    <a:pt x="243" y="315"/>
                  </a:cubicBezTo>
                  <a:cubicBezTo>
                    <a:pt x="226" y="301"/>
                    <a:pt x="215" y="279"/>
                    <a:pt x="220" y="260"/>
                  </a:cubicBezTo>
                  <a:cubicBezTo>
                    <a:pt x="221" y="257"/>
                    <a:pt x="222" y="255"/>
                    <a:pt x="223" y="252"/>
                  </a:cubicBezTo>
                  <a:cubicBezTo>
                    <a:pt x="261" y="240"/>
                    <a:pt x="291" y="214"/>
                    <a:pt x="301" y="178"/>
                  </a:cubicBezTo>
                  <a:cubicBezTo>
                    <a:pt x="319" y="114"/>
                    <a:pt x="270" y="45"/>
                    <a:pt x="192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  <p:sp>
          <p:nvSpPr>
            <p:cNvPr id="133189" name="Freeform 233"/>
            <p:cNvSpPr>
              <a:spLocks noEditPoints="1"/>
            </p:cNvSpPr>
            <p:nvPr/>
          </p:nvSpPr>
          <p:spPr bwMode="auto">
            <a:xfrm>
              <a:off x="4809375" y="2387863"/>
              <a:ext cx="131382" cy="186437"/>
            </a:xfrm>
            <a:custGeom>
              <a:avLst/>
              <a:gdLst>
                <a:gd name="T0" fmla="*/ 168308640 w 95"/>
                <a:gd name="T1" fmla="*/ 99174817 h 135"/>
                <a:gd name="T2" fmla="*/ 156832768 w 95"/>
                <a:gd name="T3" fmla="*/ 101081998 h 135"/>
                <a:gd name="T4" fmla="*/ 154920123 w 95"/>
                <a:gd name="T5" fmla="*/ 66752732 h 135"/>
                <a:gd name="T6" fmla="*/ 84155011 w 95"/>
                <a:gd name="T7" fmla="*/ 1907181 h 135"/>
                <a:gd name="T8" fmla="*/ 22951744 w 95"/>
                <a:gd name="T9" fmla="*/ 74381458 h 135"/>
                <a:gd name="T10" fmla="*/ 24864389 w 95"/>
                <a:gd name="T11" fmla="*/ 106803543 h 135"/>
                <a:gd name="T12" fmla="*/ 13388517 w 95"/>
                <a:gd name="T13" fmla="*/ 108710724 h 135"/>
                <a:gd name="T14" fmla="*/ 0 w 95"/>
                <a:gd name="T15" fmla="*/ 120153813 h 135"/>
                <a:gd name="T16" fmla="*/ 7650581 w 95"/>
                <a:gd name="T17" fmla="*/ 251750715 h 135"/>
                <a:gd name="T18" fmla="*/ 21039099 w 95"/>
                <a:gd name="T19" fmla="*/ 257472259 h 135"/>
                <a:gd name="T20" fmla="*/ 175959221 w 95"/>
                <a:gd name="T21" fmla="*/ 247936352 h 135"/>
                <a:gd name="T22" fmla="*/ 181697157 w 95"/>
                <a:gd name="T23" fmla="*/ 242214807 h 135"/>
                <a:gd name="T24" fmla="*/ 174046576 w 95"/>
                <a:gd name="T25" fmla="*/ 110617906 h 135"/>
                <a:gd name="T26" fmla="*/ 168308640 w 95"/>
                <a:gd name="T27" fmla="*/ 99174817 h 135"/>
                <a:gd name="T28" fmla="*/ 130057116 w 95"/>
                <a:gd name="T29" fmla="*/ 101081998 h 135"/>
                <a:gd name="T30" fmla="*/ 51640041 w 95"/>
                <a:gd name="T31" fmla="*/ 106803543 h 135"/>
                <a:gd name="T32" fmla="*/ 49727396 w 95"/>
                <a:gd name="T33" fmla="*/ 72474276 h 135"/>
                <a:gd name="T34" fmla="*/ 86067657 w 95"/>
                <a:gd name="T35" fmla="*/ 28607722 h 135"/>
                <a:gd name="T36" fmla="*/ 128144471 w 95"/>
                <a:gd name="T37" fmla="*/ 66752732 h 135"/>
                <a:gd name="T38" fmla="*/ 130057116 w 95"/>
                <a:gd name="T39" fmla="*/ 101081998 h 1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5" h="135">
                  <a:moveTo>
                    <a:pt x="88" y="52"/>
                  </a:moveTo>
                  <a:cubicBezTo>
                    <a:pt x="82" y="53"/>
                    <a:pt x="82" y="53"/>
                    <a:pt x="82" y="5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15"/>
                    <a:pt x="64" y="0"/>
                    <a:pt x="44" y="1"/>
                  </a:cubicBezTo>
                  <a:cubicBezTo>
                    <a:pt x="25" y="2"/>
                    <a:pt x="11" y="19"/>
                    <a:pt x="12" y="39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4" y="57"/>
                    <a:pt x="0" y="61"/>
                    <a:pt x="0" y="63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5"/>
                    <a:pt x="8" y="135"/>
                    <a:pt x="11" y="13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5" y="130"/>
                    <a:pt x="95" y="129"/>
                    <a:pt x="95" y="12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5"/>
                    <a:pt x="91" y="52"/>
                    <a:pt x="88" y="52"/>
                  </a:cubicBezTo>
                  <a:close/>
                  <a:moveTo>
                    <a:pt x="68" y="53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26"/>
                    <a:pt x="33" y="15"/>
                    <a:pt x="45" y="15"/>
                  </a:cubicBezTo>
                  <a:cubicBezTo>
                    <a:pt x="57" y="14"/>
                    <a:pt x="66" y="23"/>
                    <a:pt x="67" y="35"/>
                  </a:cubicBezTo>
                  <a:lnTo>
                    <a:pt x="68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90" name="Oval 237"/>
            <p:cNvSpPr>
              <a:spLocks noChangeArrowheads="1"/>
            </p:cNvSpPr>
            <p:nvPr/>
          </p:nvSpPr>
          <p:spPr bwMode="auto">
            <a:xfrm>
              <a:off x="6731305" y="2058784"/>
              <a:ext cx="962216" cy="96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91" name="Oval 250"/>
            <p:cNvSpPr>
              <a:spLocks noChangeArrowheads="1"/>
            </p:cNvSpPr>
            <p:nvPr/>
          </p:nvSpPr>
          <p:spPr bwMode="auto">
            <a:xfrm>
              <a:off x="3933495" y="3139869"/>
              <a:ext cx="1056061" cy="1056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grpSp>
          <p:nvGrpSpPr>
            <p:cNvPr id="133192" name="Group 82"/>
            <p:cNvGrpSpPr>
              <a:grpSpLocks/>
            </p:cNvGrpSpPr>
            <p:nvPr/>
          </p:nvGrpSpPr>
          <p:grpSpPr bwMode="auto">
            <a:xfrm>
              <a:off x="4242819" y="3401381"/>
              <a:ext cx="510513" cy="510513"/>
              <a:chOff x="3848101" y="3482975"/>
              <a:chExt cx="647700" cy="647700"/>
            </a:xfrm>
          </p:grpSpPr>
          <p:sp>
            <p:nvSpPr>
              <p:cNvPr id="133196" name="Oval 287"/>
              <p:cNvSpPr>
                <a:spLocks noChangeArrowheads="1"/>
              </p:cNvSpPr>
              <p:nvPr/>
            </p:nvSpPr>
            <p:spPr bwMode="auto">
              <a:xfrm>
                <a:off x="3848101" y="3482975"/>
                <a:ext cx="647700" cy="647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97" name="Oval 288"/>
              <p:cNvSpPr>
                <a:spLocks noChangeArrowheads="1"/>
              </p:cNvSpPr>
              <p:nvPr/>
            </p:nvSpPr>
            <p:spPr bwMode="auto">
              <a:xfrm>
                <a:off x="3906839" y="3544887"/>
                <a:ext cx="530225" cy="527050"/>
              </a:xfrm>
              <a:prstGeom prst="ellipse">
                <a:avLst/>
              </a:pr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92" name="Freeform 289"/>
              <p:cNvSpPr>
                <a:spLocks/>
              </p:cNvSpPr>
              <p:nvPr/>
            </p:nvSpPr>
            <p:spPr bwMode="auto">
              <a:xfrm>
                <a:off x="4156658" y="3616545"/>
                <a:ext cx="30216" cy="191265"/>
              </a:xfrm>
              <a:custGeom>
                <a:avLst/>
                <a:gdLst>
                  <a:gd name="T0" fmla="*/ 9 w 18"/>
                  <a:gd name="T1" fmla="*/ 0 h 109"/>
                  <a:gd name="T2" fmla="*/ 9 w 18"/>
                  <a:gd name="T3" fmla="*/ 0 h 109"/>
                  <a:gd name="T4" fmla="*/ 18 w 18"/>
                  <a:gd name="T5" fmla="*/ 8 h 109"/>
                  <a:gd name="T6" fmla="*/ 18 w 18"/>
                  <a:gd name="T7" fmla="*/ 101 h 109"/>
                  <a:gd name="T8" fmla="*/ 9 w 18"/>
                  <a:gd name="T9" fmla="*/ 109 h 109"/>
                  <a:gd name="T10" fmla="*/ 0 w 18"/>
                  <a:gd name="T11" fmla="*/ 101 h 109"/>
                  <a:gd name="T12" fmla="*/ 0 w 18"/>
                  <a:gd name="T13" fmla="*/ 8 h 109"/>
                  <a:gd name="T14" fmla="*/ 9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4" y="0"/>
                      <a:pt x="18" y="3"/>
                      <a:pt x="18" y="8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5"/>
                      <a:pt x="14" y="109"/>
                      <a:pt x="9" y="109"/>
                    </a:cubicBezTo>
                    <a:cubicBezTo>
                      <a:pt x="4" y="109"/>
                      <a:pt x="0" y="105"/>
                      <a:pt x="0" y="1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3" name="Freeform 290"/>
              <p:cNvSpPr>
                <a:spLocks/>
              </p:cNvSpPr>
              <p:nvPr/>
            </p:nvSpPr>
            <p:spPr bwMode="auto">
              <a:xfrm>
                <a:off x="4045868" y="3693051"/>
                <a:ext cx="130934" cy="120799"/>
              </a:xfrm>
              <a:custGeom>
                <a:avLst/>
                <a:gdLst>
                  <a:gd name="T0" fmla="*/ 3 w 75"/>
                  <a:gd name="T1" fmla="*/ 4 h 69"/>
                  <a:gd name="T2" fmla="*/ 3 w 75"/>
                  <a:gd name="T3" fmla="*/ 4 h 69"/>
                  <a:gd name="T4" fmla="*/ 15 w 75"/>
                  <a:gd name="T5" fmla="*/ 3 h 69"/>
                  <a:gd name="T6" fmla="*/ 71 w 75"/>
                  <a:gd name="T7" fmla="*/ 53 h 69"/>
                  <a:gd name="T8" fmla="*/ 72 w 75"/>
                  <a:gd name="T9" fmla="*/ 65 h 69"/>
                  <a:gd name="T10" fmla="*/ 60 w 75"/>
                  <a:gd name="T11" fmla="*/ 66 h 69"/>
                  <a:gd name="T12" fmla="*/ 4 w 75"/>
                  <a:gd name="T13" fmla="*/ 16 h 69"/>
                  <a:gd name="T14" fmla="*/ 3 w 75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9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12" y="0"/>
                      <a:pt x="15" y="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5" y="56"/>
                      <a:pt x="75" y="62"/>
                      <a:pt x="72" y="65"/>
                    </a:cubicBezTo>
                    <a:cubicBezTo>
                      <a:pt x="69" y="69"/>
                      <a:pt x="63" y="69"/>
                      <a:pt x="60" y="6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3"/>
                      <a:pt x="0" y="7"/>
                      <a:pt x="3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4" name="Oval 291"/>
              <p:cNvSpPr>
                <a:spLocks noChangeArrowheads="1"/>
              </p:cNvSpPr>
              <p:nvPr/>
            </p:nvSpPr>
            <p:spPr bwMode="auto">
              <a:xfrm>
                <a:off x="4156658" y="3568226"/>
                <a:ext cx="32230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5" name="Oval 292"/>
              <p:cNvSpPr>
                <a:spLocks noChangeArrowheads="1"/>
              </p:cNvSpPr>
              <p:nvPr/>
            </p:nvSpPr>
            <p:spPr bwMode="auto">
              <a:xfrm>
                <a:off x="4388312" y="3797744"/>
                <a:ext cx="34244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6" name="Oval 293"/>
              <p:cNvSpPr>
                <a:spLocks noChangeArrowheads="1"/>
              </p:cNvSpPr>
              <p:nvPr/>
            </p:nvSpPr>
            <p:spPr bwMode="auto">
              <a:xfrm>
                <a:off x="4156658" y="4031289"/>
                <a:ext cx="34245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7" name="Oval 294"/>
              <p:cNvSpPr>
                <a:spLocks noChangeArrowheads="1"/>
              </p:cNvSpPr>
              <p:nvPr/>
            </p:nvSpPr>
            <p:spPr bwMode="auto">
              <a:xfrm>
                <a:off x="3925005" y="3799757"/>
                <a:ext cx="32230" cy="342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8" name="Oval 295"/>
              <p:cNvSpPr>
                <a:spLocks noChangeArrowheads="1"/>
              </p:cNvSpPr>
              <p:nvPr/>
            </p:nvSpPr>
            <p:spPr bwMode="auto">
              <a:xfrm>
                <a:off x="4134501" y="3769557"/>
                <a:ext cx="74531" cy="785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93" name="Group 83"/>
            <p:cNvGrpSpPr>
              <a:grpSpLocks/>
            </p:cNvGrpSpPr>
            <p:nvPr/>
          </p:nvGrpSpPr>
          <p:grpSpPr bwMode="auto">
            <a:xfrm>
              <a:off x="6915607" y="2458214"/>
              <a:ext cx="508181" cy="378527"/>
              <a:chOff x="4908247" y="4297661"/>
              <a:chExt cx="341792" cy="254589"/>
            </a:xfrm>
          </p:grpSpPr>
          <p:sp>
            <p:nvSpPr>
              <p:cNvPr id="133194" name="Freeform 155"/>
              <p:cNvSpPr>
                <a:spLocks/>
              </p:cNvSpPr>
              <p:nvPr/>
            </p:nvSpPr>
            <p:spPr bwMode="auto">
              <a:xfrm>
                <a:off x="5064609" y="4297661"/>
                <a:ext cx="185430" cy="211491"/>
              </a:xfrm>
              <a:custGeom>
                <a:avLst/>
                <a:gdLst>
                  <a:gd name="T0" fmla="*/ 304285707 w 113"/>
                  <a:gd name="T1" fmla="*/ 80635452 h 129"/>
                  <a:gd name="T2" fmla="*/ 304285707 w 113"/>
                  <a:gd name="T3" fmla="*/ 177398323 h 129"/>
                  <a:gd name="T4" fmla="*/ 220809388 w 113"/>
                  <a:gd name="T5" fmla="*/ 260720859 h 129"/>
                  <a:gd name="T6" fmla="*/ 145411580 w 113"/>
                  <a:gd name="T7" fmla="*/ 260720859 h 129"/>
                  <a:gd name="T8" fmla="*/ 193881013 w 113"/>
                  <a:gd name="T9" fmla="*/ 346732117 h 129"/>
                  <a:gd name="T10" fmla="*/ 83476319 w 113"/>
                  <a:gd name="T11" fmla="*/ 290286972 h 129"/>
                  <a:gd name="T12" fmla="*/ 83476319 w 113"/>
                  <a:gd name="T13" fmla="*/ 287599889 h 129"/>
                  <a:gd name="T14" fmla="*/ 115790369 w 113"/>
                  <a:gd name="T15" fmla="*/ 198899908 h 129"/>
                  <a:gd name="T16" fmla="*/ 59240783 w 113"/>
                  <a:gd name="T17" fmla="*/ 83322536 h 129"/>
                  <a:gd name="T18" fmla="*/ 0 w 113"/>
                  <a:gd name="T19" fmla="*/ 48380616 h 129"/>
                  <a:gd name="T20" fmla="*/ 75397807 w 113"/>
                  <a:gd name="T21" fmla="*/ 0 h 129"/>
                  <a:gd name="T22" fmla="*/ 220809388 w 113"/>
                  <a:gd name="T23" fmla="*/ 0 h 129"/>
                  <a:gd name="T24" fmla="*/ 304285707 w 113"/>
                  <a:gd name="T25" fmla="*/ 80635452 h 1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3" h="129">
                    <a:moveTo>
                      <a:pt x="113" y="30"/>
                    </a:move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83"/>
                      <a:pt x="99" y="97"/>
                      <a:pt x="8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1" y="115"/>
                      <a:pt x="72" y="129"/>
                      <a:pt x="72" y="129"/>
                    </a:cubicBezTo>
                    <a:cubicBezTo>
                      <a:pt x="55" y="123"/>
                      <a:pt x="41" y="116"/>
                      <a:pt x="31" y="108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8" y="97"/>
                      <a:pt x="43" y="86"/>
                      <a:pt x="43" y="74"/>
                    </a:cubicBezTo>
                    <a:cubicBezTo>
                      <a:pt x="43" y="57"/>
                      <a:pt x="35" y="42"/>
                      <a:pt x="22" y="31"/>
                    </a:cubicBezTo>
                    <a:cubicBezTo>
                      <a:pt x="16" y="25"/>
                      <a:pt x="8" y="21"/>
                      <a:pt x="0" y="18"/>
                    </a:cubicBezTo>
                    <a:cubicBezTo>
                      <a:pt x="5" y="7"/>
                      <a:pt x="15" y="0"/>
                      <a:pt x="2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0"/>
                      <a:pt x="113" y="13"/>
                      <a:pt x="113" y="3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4907996" y="4327220"/>
                <a:ext cx="209302" cy="225201"/>
              </a:xfrm>
              <a:custGeom>
                <a:avLst/>
                <a:gdLst>
                  <a:gd name="T0" fmla="*/ 64 w 128"/>
                  <a:gd name="T1" fmla="*/ 0 h 137"/>
                  <a:gd name="T2" fmla="*/ 0 w 128"/>
                  <a:gd name="T3" fmla="*/ 56 h 137"/>
                  <a:gd name="T4" fmla="*/ 64 w 128"/>
                  <a:gd name="T5" fmla="*/ 111 h 137"/>
                  <a:gd name="T6" fmla="*/ 70 w 128"/>
                  <a:gd name="T7" fmla="*/ 111 h 137"/>
                  <a:gd name="T8" fmla="*/ 53 w 128"/>
                  <a:gd name="T9" fmla="*/ 137 h 137"/>
                  <a:gd name="T10" fmla="*/ 117 w 128"/>
                  <a:gd name="T11" fmla="*/ 86 h 137"/>
                  <a:gd name="T12" fmla="*/ 128 w 128"/>
                  <a:gd name="T13" fmla="*/ 56 h 137"/>
                  <a:gd name="T14" fmla="*/ 64 w 128"/>
                  <a:gd name="T1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37">
                    <a:moveTo>
                      <a:pt x="64" y="0"/>
                    </a:moveTo>
                    <a:cubicBezTo>
                      <a:pt x="29" y="0"/>
                      <a:pt x="0" y="25"/>
                      <a:pt x="0" y="56"/>
                    </a:cubicBezTo>
                    <a:cubicBezTo>
                      <a:pt x="0" y="86"/>
                      <a:pt x="29" y="111"/>
                      <a:pt x="64" y="111"/>
                    </a:cubicBezTo>
                    <a:cubicBezTo>
                      <a:pt x="66" y="111"/>
                      <a:pt x="68" y="111"/>
                      <a:pt x="70" y="111"/>
                    </a:cubicBezTo>
                    <a:cubicBezTo>
                      <a:pt x="70" y="125"/>
                      <a:pt x="53" y="137"/>
                      <a:pt x="53" y="137"/>
                    </a:cubicBezTo>
                    <a:cubicBezTo>
                      <a:pt x="95" y="123"/>
                      <a:pt x="111" y="98"/>
                      <a:pt x="117" y="86"/>
                    </a:cubicBezTo>
                    <a:cubicBezTo>
                      <a:pt x="124" y="77"/>
                      <a:pt x="128" y="67"/>
                      <a:pt x="128" y="56"/>
                    </a:cubicBezTo>
                    <a:cubicBezTo>
                      <a:pt x="128" y="25"/>
                      <a:pt x="9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</p:grpSp>
      <p:grpSp>
        <p:nvGrpSpPr>
          <p:cNvPr id="166" name="Group 165"/>
          <p:cNvGrpSpPr>
            <a:grpSpLocks/>
          </p:cNvGrpSpPr>
          <p:nvPr/>
        </p:nvGrpSpPr>
        <p:grpSpPr bwMode="auto">
          <a:xfrm>
            <a:off x="4827588" y="1641475"/>
            <a:ext cx="2097087" cy="3473450"/>
            <a:chOff x="4622800" y="1250951"/>
            <a:chExt cx="2659062" cy="4405312"/>
          </a:xfrm>
        </p:grpSpPr>
        <p:grpSp>
          <p:nvGrpSpPr>
            <p:cNvPr id="133134" name="Group 166"/>
            <p:cNvGrpSpPr>
              <a:grpSpLocks/>
            </p:cNvGrpSpPr>
            <p:nvPr/>
          </p:nvGrpSpPr>
          <p:grpSpPr bwMode="auto">
            <a:xfrm>
              <a:off x="4622800" y="4011613"/>
              <a:ext cx="2659062" cy="1644650"/>
              <a:chOff x="4622800" y="4011613"/>
              <a:chExt cx="2659062" cy="1644650"/>
            </a:xfrm>
          </p:grpSpPr>
          <p:sp>
            <p:nvSpPr>
              <p:cNvPr id="205" name="Freeform 173"/>
              <p:cNvSpPr>
                <a:spLocks noEditPoints="1"/>
              </p:cNvSpPr>
              <p:nvPr/>
            </p:nvSpPr>
            <p:spPr bwMode="auto">
              <a:xfrm>
                <a:off x="4622800" y="4011319"/>
                <a:ext cx="2659062" cy="1421458"/>
              </a:xfrm>
              <a:custGeom>
                <a:avLst/>
                <a:gdLst>
                  <a:gd name="T0" fmla="*/ 776 w 1517"/>
                  <a:gd name="T1" fmla="*/ 0 h 810"/>
                  <a:gd name="T2" fmla="*/ 706 w 1517"/>
                  <a:gd name="T3" fmla="*/ 0 h 810"/>
                  <a:gd name="T4" fmla="*/ 624 w 1517"/>
                  <a:gd name="T5" fmla="*/ 497 h 810"/>
                  <a:gd name="T6" fmla="*/ 489 w 1517"/>
                  <a:gd name="T7" fmla="*/ 441 h 810"/>
                  <a:gd name="T8" fmla="*/ 439 w 1517"/>
                  <a:gd name="T9" fmla="*/ 448 h 810"/>
                  <a:gd name="T10" fmla="*/ 305 w 1517"/>
                  <a:gd name="T11" fmla="*/ 586 h 810"/>
                  <a:gd name="T12" fmla="*/ 137 w 1517"/>
                  <a:gd name="T13" fmla="*/ 515 h 810"/>
                  <a:gd name="T14" fmla="*/ 75 w 1517"/>
                  <a:gd name="T15" fmla="*/ 523 h 810"/>
                  <a:gd name="T16" fmla="*/ 0 w 1517"/>
                  <a:gd name="T17" fmla="*/ 559 h 810"/>
                  <a:gd name="T18" fmla="*/ 54 w 1517"/>
                  <a:gd name="T19" fmla="*/ 618 h 810"/>
                  <a:gd name="T20" fmla="*/ 314 w 1517"/>
                  <a:gd name="T21" fmla="*/ 810 h 810"/>
                  <a:gd name="T22" fmla="*/ 327 w 1517"/>
                  <a:gd name="T23" fmla="*/ 805 h 810"/>
                  <a:gd name="T24" fmla="*/ 397 w 1517"/>
                  <a:gd name="T25" fmla="*/ 688 h 810"/>
                  <a:gd name="T26" fmla="*/ 422 w 1517"/>
                  <a:gd name="T27" fmla="*/ 684 h 810"/>
                  <a:gd name="T28" fmla="*/ 446 w 1517"/>
                  <a:gd name="T29" fmla="*/ 687 h 810"/>
                  <a:gd name="T30" fmla="*/ 554 w 1517"/>
                  <a:gd name="T31" fmla="*/ 536 h 810"/>
                  <a:gd name="T32" fmla="*/ 591 w 1517"/>
                  <a:gd name="T33" fmla="*/ 531 h 810"/>
                  <a:gd name="T34" fmla="*/ 700 w 1517"/>
                  <a:gd name="T35" fmla="*/ 579 h 810"/>
                  <a:gd name="T36" fmla="*/ 776 w 1517"/>
                  <a:gd name="T37" fmla="*/ 0 h 810"/>
                  <a:gd name="T38" fmla="*/ 948 w 1517"/>
                  <a:gd name="T39" fmla="*/ 0 h 810"/>
                  <a:gd name="T40" fmla="*/ 903 w 1517"/>
                  <a:gd name="T41" fmla="*/ 0 h 810"/>
                  <a:gd name="T42" fmla="*/ 971 w 1517"/>
                  <a:gd name="T43" fmla="*/ 563 h 810"/>
                  <a:gd name="T44" fmla="*/ 1008 w 1517"/>
                  <a:gd name="T45" fmla="*/ 519 h 810"/>
                  <a:gd name="T46" fmla="*/ 1026 w 1517"/>
                  <a:gd name="T47" fmla="*/ 517 h 810"/>
                  <a:gd name="T48" fmla="*/ 1098 w 1517"/>
                  <a:gd name="T49" fmla="*/ 574 h 810"/>
                  <a:gd name="T50" fmla="*/ 1087 w 1517"/>
                  <a:gd name="T51" fmla="*/ 653 h 810"/>
                  <a:gd name="T52" fmla="*/ 1211 w 1517"/>
                  <a:gd name="T53" fmla="*/ 628 h 810"/>
                  <a:gd name="T54" fmla="*/ 1376 w 1517"/>
                  <a:gd name="T55" fmla="*/ 741 h 810"/>
                  <a:gd name="T56" fmla="*/ 1391 w 1517"/>
                  <a:gd name="T57" fmla="*/ 781 h 810"/>
                  <a:gd name="T58" fmla="*/ 1517 w 1517"/>
                  <a:gd name="T59" fmla="*/ 693 h 810"/>
                  <a:gd name="T60" fmla="*/ 1466 w 1517"/>
                  <a:gd name="T61" fmla="*/ 669 h 810"/>
                  <a:gd name="T62" fmla="*/ 1486 w 1517"/>
                  <a:gd name="T63" fmla="*/ 601 h 810"/>
                  <a:gd name="T64" fmla="*/ 1421 w 1517"/>
                  <a:gd name="T65" fmla="*/ 551 h 810"/>
                  <a:gd name="T66" fmla="*/ 1403 w 1517"/>
                  <a:gd name="T67" fmla="*/ 553 h 810"/>
                  <a:gd name="T68" fmla="*/ 1358 w 1517"/>
                  <a:gd name="T69" fmla="*/ 595 h 810"/>
                  <a:gd name="T70" fmla="*/ 1158 w 1517"/>
                  <a:gd name="T71" fmla="*/ 503 h 810"/>
                  <a:gd name="T72" fmla="*/ 1157 w 1517"/>
                  <a:gd name="T73" fmla="*/ 503 h 810"/>
                  <a:gd name="T74" fmla="*/ 1162 w 1517"/>
                  <a:gd name="T75" fmla="*/ 441 h 810"/>
                  <a:gd name="T76" fmla="*/ 1074 w 1517"/>
                  <a:gd name="T77" fmla="*/ 374 h 810"/>
                  <a:gd name="T78" fmla="*/ 1050 w 1517"/>
                  <a:gd name="T79" fmla="*/ 377 h 810"/>
                  <a:gd name="T80" fmla="*/ 1012 w 1517"/>
                  <a:gd name="T81" fmla="*/ 398 h 810"/>
                  <a:gd name="T82" fmla="*/ 948 w 1517"/>
                  <a:gd name="T83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7" h="810">
                    <a:moveTo>
                      <a:pt x="776" y="0"/>
                    </a:moveTo>
                    <a:cubicBezTo>
                      <a:pt x="706" y="0"/>
                      <a:pt x="706" y="0"/>
                      <a:pt x="706" y="0"/>
                    </a:cubicBezTo>
                    <a:cubicBezTo>
                      <a:pt x="624" y="497"/>
                      <a:pt x="624" y="497"/>
                      <a:pt x="624" y="497"/>
                    </a:cubicBezTo>
                    <a:cubicBezTo>
                      <a:pt x="589" y="462"/>
                      <a:pt x="540" y="441"/>
                      <a:pt x="489" y="441"/>
                    </a:cubicBezTo>
                    <a:cubicBezTo>
                      <a:pt x="473" y="441"/>
                      <a:pt x="456" y="443"/>
                      <a:pt x="439" y="448"/>
                    </a:cubicBezTo>
                    <a:cubicBezTo>
                      <a:pt x="370" y="467"/>
                      <a:pt x="321" y="521"/>
                      <a:pt x="305" y="586"/>
                    </a:cubicBezTo>
                    <a:cubicBezTo>
                      <a:pt x="262" y="541"/>
                      <a:pt x="201" y="515"/>
                      <a:pt x="137" y="515"/>
                    </a:cubicBezTo>
                    <a:cubicBezTo>
                      <a:pt x="117" y="515"/>
                      <a:pt x="96" y="517"/>
                      <a:pt x="75" y="523"/>
                    </a:cubicBezTo>
                    <a:cubicBezTo>
                      <a:pt x="47" y="531"/>
                      <a:pt x="22" y="543"/>
                      <a:pt x="0" y="559"/>
                    </a:cubicBezTo>
                    <a:cubicBezTo>
                      <a:pt x="17" y="579"/>
                      <a:pt x="35" y="599"/>
                      <a:pt x="54" y="618"/>
                    </a:cubicBezTo>
                    <a:cubicBezTo>
                      <a:pt x="130" y="694"/>
                      <a:pt x="218" y="759"/>
                      <a:pt x="314" y="810"/>
                    </a:cubicBezTo>
                    <a:cubicBezTo>
                      <a:pt x="319" y="808"/>
                      <a:pt x="323" y="807"/>
                      <a:pt x="327" y="805"/>
                    </a:cubicBezTo>
                    <a:cubicBezTo>
                      <a:pt x="319" y="752"/>
                      <a:pt x="348" y="701"/>
                      <a:pt x="397" y="688"/>
                    </a:cubicBezTo>
                    <a:cubicBezTo>
                      <a:pt x="406" y="685"/>
                      <a:pt x="414" y="684"/>
                      <a:pt x="422" y="684"/>
                    </a:cubicBezTo>
                    <a:cubicBezTo>
                      <a:pt x="430" y="684"/>
                      <a:pt x="438" y="685"/>
                      <a:pt x="446" y="687"/>
                    </a:cubicBezTo>
                    <a:cubicBezTo>
                      <a:pt x="445" y="617"/>
                      <a:pt x="487" y="554"/>
                      <a:pt x="554" y="536"/>
                    </a:cubicBezTo>
                    <a:cubicBezTo>
                      <a:pt x="566" y="532"/>
                      <a:pt x="578" y="531"/>
                      <a:pt x="591" y="531"/>
                    </a:cubicBezTo>
                    <a:cubicBezTo>
                      <a:pt x="632" y="531"/>
                      <a:pt x="671" y="549"/>
                      <a:pt x="700" y="579"/>
                    </a:cubicBezTo>
                    <a:cubicBezTo>
                      <a:pt x="776" y="0"/>
                      <a:pt x="776" y="0"/>
                      <a:pt x="776" y="0"/>
                    </a:cubicBezTo>
                    <a:moveTo>
                      <a:pt x="948" y="0"/>
                    </a:moveTo>
                    <a:cubicBezTo>
                      <a:pt x="903" y="0"/>
                      <a:pt x="903" y="0"/>
                      <a:pt x="903" y="0"/>
                    </a:cubicBezTo>
                    <a:cubicBezTo>
                      <a:pt x="971" y="563"/>
                      <a:pt x="971" y="563"/>
                      <a:pt x="971" y="563"/>
                    </a:cubicBezTo>
                    <a:cubicBezTo>
                      <a:pt x="979" y="555"/>
                      <a:pt x="997" y="522"/>
                      <a:pt x="1008" y="519"/>
                    </a:cubicBezTo>
                    <a:cubicBezTo>
                      <a:pt x="1014" y="518"/>
                      <a:pt x="1020" y="517"/>
                      <a:pt x="1026" y="517"/>
                    </a:cubicBezTo>
                    <a:cubicBezTo>
                      <a:pt x="1058" y="517"/>
                      <a:pt x="1088" y="540"/>
                      <a:pt x="1098" y="574"/>
                    </a:cubicBezTo>
                    <a:cubicBezTo>
                      <a:pt x="1103" y="592"/>
                      <a:pt x="1094" y="638"/>
                      <a:pt x="1087" y="653"/>
                    </a:cubicBezTo>
                    <a:cubicBezTo>
                      <a:pt x="1121" y="642"/>
                      <a:pt x="1165" y="628"/>
                      <a:pt x="1211" y="628"/>
                    </a:cubicBezTo>
                    <a:cubicBezTo>
                      <a:pt x="1272" y="628"/>
                      <a:pt x="1335" y="653"/>
                      <a:pt x="1376" y="741"/>
                    </a:cubicBezTo>
                    <a:cubicBezTo>
                      <a:pt x="1382" y="755"/>
                      <a:pt x="1388" y="769"/>
                      <a:pt x="1391" y="781"/>
                    </a:cubicBezTo>
                    <a:cubicBezTo>
                      <a:pt x="1435" y="754"/>
                      <a:pt x="1477" y="725"/>
                      <a:pt x="1517" y="693"/>
                    </a:cubicBezTo>
                    <a:cubicBezTo>
                      <a:pt x="1502" y="681"/>
                      <a:pt x="1485" y="673"/>
                      <a:pt x="1466" y="669"/>
                    </a:cubicBezTo>
                    <a:cubicBezTo>
                      <a:pt x="1485" y="653"/>
                      <a:pt x="1494" y="627"/>
                      <a:pt x="1486" y="601"/>
                    </a:cubicBezTo>
                    <a:cubicBezTo>
                      <a:pt x="1478" y="571"/>
                      <a:pt x="1451" y="551"/>
                      <a:pt x="1421" y="551"/>
                    </a:cubicBezTo>
                    <a:cubicBezTo>
                      <a:pt x="1415" y="551"/>
                      <a:pt x="1409" y="552"/>
                      <a:pt x="1403" y="553"/>
                    </a:cubicBezTo>
                    <a:cubicBezTo>
                      <a:pt x="1381" y="559"/>
                      <a:pt x="1365" y="576"/>
                      <a:pt x="1358" y="595"/>
                    </a:cubicBezTo>
                    <a:cubicBezTo>
                      <a:pt x="1324" y="548"/>
                      <a:pt x="1263" y="503"/>
                      <a:pt x="1158" y="503"/>
                    </a:cubicBezTo>
                    <a:cubicBezTo>
                      <a:pt x="1158" y="503"/>
                      <a:pt x="1158" y="503"/>
                      <a:pt x="1157" y="503"/>
                    </a:cubicBezTo>
                    <a:cubicBezTo>
                      <a:pt x="1166" y="484"/>
                      <a:pt x="1168" y="463"/>
                      <a:pt x="1162" y="441"/>
                    </a:cubicBezTo>
                    <a:cubicBezTo>
                      <a:pt x="1151" y="400"/>
                      <a:pt x="1114" y="374"/>
                      <a:pt x="1074" y="374"/>
                    </a:cubicBezTo>
                    <a:cubicBezTo>
                      <a:pt x="1066" y="374"/>
                      <a:pt x="1058" y="375"/>
                      <a:pt x="1050" y="377"/>
                    </a:cubicBezTo>
                    <a:cubicBezTo>
                      <a:pt x="1035" y="381"/>
                      <a:pt x="1023" y="388"/>
                      <a:pt x="1012" y="398"/>
                    </a:cubicBezTo>
                    <a:cubicBezTo>
                      <a:pt x="948" y="0"/>
                      <a:pt x="948" y="0"/>
                      <a:pt x="948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6" name="Freeform 179"/>
              <p:cNvSpPr>
                <a:spLocks noEditPoints="1"/>
              </p:cNvSpPr>
              <p:nvPr/>
            </p:nvSpPr>
            <p:spPr bwMode="auto">
              <a:xfrm>
                <a:off x="5174339" y="4011319"/>
                <a:ext cx="1886102" cy="1644944"/>
              </a:xfrm>
              <a:custGeom>
                <a:avLst/>
                <a:gdLst>
                  <a:gd name="T0" fmla="*/ 502 w 1077"/>
                  <a:gd name="T1" fmla="*/ 0 h 938"/>
                  <a:gd name="T2" fmla="*/ 462 w 1077"/>
                  <a:gd name="T3" fmla="*/ 0 h 938"/>
                  <a:gd name="T4" fmla="*/ 386 w 1077"/>
                  <a:gd name="T5" fmla="*/ 579 h 938"/>
                  <a:gd name="T6" fmla="*/ 277 w 1077"/>
                  <a:gd name="T7" fmla="*/ 531 h 938"/>
                  <a:gd name="T8" fmla="*/ 240 w 1077"/>
                  <a:gd name="T9" fmla="*/ 536 h 938"/>
                  <a:gd name="T10" fmla="*/ 132 w 1077"/>
                  <a:gd name="T11" fmla="*/ 687 h 938"/>
                  <a:gd name="T12" fmla="*/ 108 w 1077"/>
                  <a:gd name="T13" fmla="*/ 684 h 938"/>
                  <a:gd name="T14" fmla="*/ 83 w 1077"/>
                  <a:gd name="T15" fmla="*/ 688 h 938"/>
                  <a:gd name="T16" fmla="*/ 13 w 1077"/>
                  <a:gd name="T17" fmla="*/ 805 h 938"/>
                  <a:gd name="T18" fmla="*/ 0 w 1077"/>
                  <a:gd name="T19" fmla="*/ 810 h 938"/>
                  <a:gd name="T20" fmla="*/ 296 w 1077"/>
                  <a:gd name="T21" fmla="*/ 916 h 938"/>
                  <a:gd name="T22" fmla="*/ 319 w 1077"/>
                  <a:gd name="T23" fmla="*/ 893 h 938"/>
                  <a:gd name="T24" fmla="*/ 290 w 1077"/>
                  <a:gd name="T25" fmla="*/ 838 h 938"/>
                  <a:gd name="T26" fmla="*/ 390 w 1077"/>
                  <a:gd name="T27" fmla="*/ 661 h 938"/>
                  <a:gd name="T28" fmla="*/ 428 w 1077"/>
                  <a:gd name="T29" fmla="*/ 656 h 938"/>
                  <a:gd name="T30" fmla="*/ 449 w 1077"/>
                  <a:gd name="T31" fmla="*/ 657 h 938"/>
                  <a:gd name="T32" fmla="*/ 502 w 1077"/>
                  <a:gd name="T33" fmla="*/ 0 h 938"/>
                  <a:gd name="T34" fmla="*/ 589 w 1077"/>
                  <a:gd name="T35" fmla="*/ 0 h 938"/>
                  <a:gd name="T36" fmla="*/ 544 w 1077"/>
                  <a:gd name="T37" fmla="*/ 0 h 938"/>
                  <a:gd name="T38" fmla="*/ 573 w 1077"/>
                  <a:gd name="T39" fmla="*/ 736 h 938"/>
                  <a:gd name="T40" fmla="*/ 585 w 1077"/>
                  <a:gd name="T41" fmla="*/ 732 h 938"/>
                  <a:gd name="T42" fmla="*/ 606 w 1077"/>
                  <a:gd name="T43" fmla="*/ 729 h 938"/>
                  <a:gd name="T44" fmla="*/ 683 w 1077"/>
                  <a:gd name="T45" fmla="*/ 787 h 938"/>
                  <a:gd name="T46" fmla="*/ 627 w 1077"/>
                  <a:gd name="T47" fmla="*/ 885 h 938"/>
                  <a:gd name="T48" fmla="*/ 606 w 1077"/>
                  <a:gd name="T49" fmla="*/ 888 h 938"/>
                  <a:gd name="T50" fmla="*/ 554 w 1077"/>
                  <a:gd name="T51" fmla="*/ 869 h 938"/>
                  <a:gd name="T52" fmla="*/ 471 w 1077"/>
                  <a:gd name="T53" fmla="*/ 937 h 938"/>
                  <a:gd name="T54" fmla="*/ 513 w 1077"/>
                  <a:gd name="T55" fmla="*/ 938 h 938"/>
                  <a:gd name="T56" fmla="*/ 1077 w 1077"/>
                  <a:gd name="T57" fmla="*/ 781 h 938"/>
                  <a:gd name="T58" fmla="*/ 1062 w 1077"/>
                  <a:gd name="T59" fmla="*/ 741 h 938"/>
                  <a:gd name="T60" fmla="*/ 897 w 1077"/>
                  <a:gd name="T61" fmla="*/ 628 h 938"/>
                  <a:gd name="T62" fmla="*/ 773 w 1077"/>
                  <a:gd name="T63" fmla="*/ 653 h 938"/>
                  <a:gd name="T64" fmla="*/ 784 w 1077"/>
                  <a:gd name="T65" fmla="*/ 574 h 938"/>
                  <a:gd name="T66" fmla="*/ 712 w 1077"/>
                  <a:gd name="T67" fmla="*/ 517 h 938"/>
                  <a:gd name="T68" fmla="*/ 694 w 1077"/>
                  <a:gd name="T69" fmla="*/ 519 h 938"/>
                  <a:gd name="T70" fmla="*/ 657 w 1077"/>
                  <a:gd name="T71" fmla="*/ 563 h 938"/>
                  <a:gd name="T72" fmla="*/ 589 w 1077"/>
                  <a:gd name="T73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7" h="938">
                    <a:moveTo>
                      <a:pt x="502" y="0"/>
                    </a:moveTo>
                    <a:cubicBezTo>
                      <a:pt x="462" y="0"/>
                      <a:pt x="462" y="0"/>
                      <a:pt x="462" y="0"/>
                    </a:cubicBezTo>
                    <a:cubicBezTo>
                      <a:pt x="386" y="579"/>
                      <a:pt x="386" y="579"/>
                      <a:pt x="386" y="579"/>
                    </a:cubicBezTo>
                    <a:cubicBezTo>
                      <a:pt x="357" y="549"/>
                      <a:pt x="318" y="531"/>
                      <a:pt x="277" y="531"/>
                    </a:cubicBezTo>
                    <a:cubicBezTo>
                      <a:pt x="264" y="531"/>
                      <a:pt x="252" y="532"/>
                      <a:pt x="240" y="536"/>
                    </a:cubicBezTo>
                    <a:cubicBezTo>
                      <a:pt x="173" y="554"/>
                      <a:pt x="131" y="617"/>
                      <a:pt x="132" y="687"/>
                    </a:cubicBezTo>
                    <a:cubicBezTo>
                      <a:pt x="124" y="685"/>
                      <a:pt x="116" y="684"/>
                      <a:pt x="108" y="684"/>
                    </a:cubicBezTo>
                    <a:cubicBezTo>
                      <a:pt x="100" y="684"/>
                      <a:pt x="92" y="685"/>
                      <a:pt x="83" y="688"/>
                    </a:cubicBezTo>
                    <a:cubicBezTo>
                      <a:pt x="34" y="701"/>
                      <a:pt x="5" y="752"/>
                      <a:pt x="13" y="805"/>
                    </a:cubicBezTo>
                    <a:cubicBezTo>
                      <a:pt x="9" y="807"/>
                      <a:pt x="5" y="808"/>
                      <a:pt x="0" y="810"/>
                    </a:cubicBezTo>
                    <a:cubicBezTo>
                      <a:pt x="92" y="859"/>
                      <a:pt x="191" y="895"/>
                      <a:pt x="296" y="916"/>
                    </a:cubicBezTo>
                    <a:cubicBezTo>
                      <a:pt x="302" y="907"/>
                      <a:pt x="310" y="900"/>
                      <a:pt x="319" y="893"/>
                    </a:cubicBezTo>
                    <a:cubicBezTo>
                      <a:pt x="306" y="878"/>
                      <a:pt x="295" y="859"/>
                      <a:pt x="290" y="838"/>
                    </a:cubicBezTo>
                    <a:cubicBezTo>
                      <a:pt x="268" y="761"/>
                      <a:pt x="313" y="682"/>
                      <a:pt x="390" y="661"/>
                    </a:cubicBezTo>
                    <a:cubicBezTo>
                      <a:pt x="403" y="657"/>
                      <a:pt x="416" y="656"/>
                      <a:pt x="428" y="656"/>
                    </a:cubicBezTo>
                    <a:cubicBezTo>
                      <a:pt x="435" y="656"/>
                      <a:pt x="442" y="656"/>
                      <a:pt x="449" y="657"/>
                    </a:cubicBezTo>
                    <a:cubicBezTo>
                      <a:pt x="502" y="0"/>
                      <a:pt x="502" y="0"/>
                      <a:pt x="502" y="0"/>
                    </a:cubicBezTo>
                    <a:moveTo>
                      <a:pt x="589" y="0"/>
                    </a:moveTo>
                    <a:cubicBezTo>
                      <a:pt x="544" y="0"/>
                      <a:pt x="544" y="0"/>
                      <a:pt x="544" y="0"/>
                    </a:cubicBezTo>
                    <a:cubicBezTo>
                      <a:pt x="573" y="736"/>
                      <a:pt x="573" y="736"/>
                      <a:pt x="573" y="736"/>
                    </a:cubicBezTo>
                    <a:cubicBezTo>
                      <a:pt x="577" y="735"/>
                      <a:pt x="581" y="733"/>
                      <a:pt x="585" y="732"/>
                    </a:cubicBezTo>
                    <a:cubicBezTo>
                      <a:pt x="592" y="730"/>
                      <a:pt x="599" y="729"/>
                      <a:pt x="606" y="729"/>
                    </a:cubicBezTo>
                    <a:cubicBezTo>
                      <a:pt x="641" y="729"/>
                      <a:pt x="673" y="752"/>
                      <a:pt x="683" y="787"/>
                    </a:cubicBezTo>
                    <a:cubicBezTo>
                      <a:pt x="695" y="830"/>
                      <a:pt x="670" y="874"/>
                      <a:pt x="627" y="885"/>
                    </a:cubicBezTo>
                    <a:cubicBezTo>
                      <a:pt x="620" y="887"/>
                      <a:pt x="613" y="888"/>
                      <a:pt x="606" y="888"/>
                    </a:cubicBezTo>
                    <a:cubicBezTo>
                      <a:pt x="587" y="888"/>
                      <a:pt x="569" y="881"/>
                      <a:pt x="554" y="869"/>
                    </a:cubicBezTo>
                    <a:cubicBezTo>
                      <a:pt x="537" y="900"/>
                      <a:pt x="508" y="925"/>
                      <a:pt x="471" y="937"/>
                    </a:cubicBezTo>
                    <a:cubicBezTo>
                      <a:pt x="485" y="938"/>
                      <a:pt x="499" y="938"/>
                      <a:pt x="513" y="938"/>
                    </a:cubicBezTo>
                    <a:cubicBezTo>
                      <a:pt x="720" y="938"/>
                      <a:pt x="913" y="881"/>
                      <a:pt x="1077" y="781"/>
                    </a:cubicBezTo>
                    <a:cubicBezTo>
                      <a:pt x="1074" y="769"/>
                      <a:pt x="1068" y="755"/>
                      <a:pt x="1062" y="741"/>
                    </a:cubicBezTo>
                    <a:cubicBezTo>
                      <a:pt x="1021" y="653"/>
                      <a:pt x="958" y="628"/>
                      <a:pt x="897" y="628"/>
                    </a:cubicBezTo>
                    <a:cubicBezTo>
                      <a:pt x="851" y="628"/>
                      <a:pt x="807" y="642"/>
                      <a:pt x="773" y="653"/>
                    </a:cubicBezTo>
                    <a:cubicBezTo>
                      <a:pt x="780" y="638"/>
                      <a:pt x="789" y="592"/>
                      <a:pt x="784" y="574"/>
                    </a:cubicBezTo>
                    <a:cubicBezTo>
                      <a:pt x="774" y="540"/>
                      <a:pt x="744" y="517"/>
                      <a:pt x="712" y="517"/>
                    </a:cubicBezTo>
                    <a:cubicBezTo>
                      <a:pt x="706" y="517"/>
                      <a:pt x="700" y="518"/>
                      <a:pt x="694" y="519"/>
                    </a:cubicBezTo>
                    <a:cubicBezTo>
                      <a:pt x="683" y="522"/>
                      <a:pt x="665" y="555"/>
                      <a:pt x="657" y="563"/>
                    </a:cubicBezTo>
                    <a:cubicBezTo>
                      <a:pt x="589" y="0"/>
                      <a:pt x="589" y="0"/>
                      <a:pt x="589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7" name="Freeform 181"/>
              <p:cNvSpPr>
                <a:spLocks/>
              </p:cNvSpPr>
              <p:nvPr/>
            </p:nvSpPr>
            <p:spPr bwMode="auto">
              <a:xfrm>
                <a:off x="6631691" y="4299234"/>
                <a:ext cx="452906" cy="432881"/>
              </a:xfrm>
              <a:custGeom>
                <a:avLst/>
                <a:gdLst>
                  <a:gd name="T0" fmla="*/ 107 w 258"/>
                  <a:gd name="T1" fmla="*/ 0 h 247"/>
                  <a:gd name="T2" fmla="*/ 82 w 258"/>
                  <a:gd name="T3" fmla="*/ 4 h 247"/>
                  <a:gd name="T4" fmla="*/ 14 w 258"/>
                  <a:gd name="T5" fmla="*/ 123 h 247"/>
                  <a:gd name="T6" fmla="*/ 70 w 258"/>
                  <a:gd name="T7" fmla="*/ 187 h 247"/>
                  <a:gd name="T8" fmla="*/ 69 w 258"/>
                  <a:gd name="T9" fmla="*/ 214 h 247"/>
                  <a:gd name="T10" fmla="*/ 111 w 258"/>
                  <a:gd name="T11" fmla="*/ 247 h 247"/>
                  <a:gd name="T12" fmla="*/ 123 w 258"/>
                  <a:gd name="T13" fmla="*/ 245 h 247"/>
                  <a:gd name="T14" fmla="*/ 154 w 258"/>
                  <a:gd name="T15" fmla="*/ 215 h 247"/>
                  <a:gd name="T16" fmla="*/ 199 w 258"/>
                  <a:gd name="T17" fmla="*/ 240 h 247"/>
                  <a:gd name="T18" fmla="*/ 213 w 258"/>
                  <a:gd name="T19" fmla="*/ 238 h 247"/>
                  <a:gd name="T20" fmla="*/ 250 w 258"/>
                  <a:gd name="T21" fmla="*/ 173 h 247"/>
                  <a:gd name="T22" fmla="*/ 199 w 258"/>
                  <a:gd name="T23" fmla="*/ 135 h 247"/>
                  <a:gd name="T24" fmla="*/ 196 w 258"/>
                  <a:gd name="T25" fmla="*/ 135 h 247"/>
                  <a:gd name="T26" fmla="*/ 201 w 258"/>
                  <a:gd name="T27" fmla="*/ 72 h 247"/>
                  <a:gd name="T28" fmla="*/ 107 w 258"/>
                  <a:gd name="T2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7">
                    <a:moveTo>
                      <a:pt x="107" y="0"/>
                    </a:moveTo>
                    <a:cubicBezTo>
                      <a:pt x="99" y="0"/>
                      <a:pt x="90" y="2"/>
                      <a:pt x="82" y="4"/>
                    </a:cubicBezTo>
                    <a:cubicBezTo>
                      <a:pt x="30" y="18"/>
                      <a:pt x="0" y="71"/>
                      <a:pt x="14" y="123"/>
                    </a:cubicBezTo>
                    <a:cubicBezTo>
                      <a:pt x="22" y="153"/>
                      <a:pt x="44" y="176"/>
                      <a:pt x="70" y="187"/>
                    </a:cubicBezTo>
                    <a:cubicBezTo>
                      <a:pt x="67" y="195"/>
                      <a:pt x="66" y="205"/>
                      <a:pt x="69" y="214"/>
                    </a:cubicBezTo>
                    <a:cubicBezTo>
                      <a:pt x="74" y="234"/>
                      <a:pt x="92" y="247"/>
                      <a:pt x="111" y="247"/>
                    </a:cubicBezTo>
                    <a:cubicBezTo>
                      <a:pt x="115" y="247"/>
                      <a:pt x="119" y="246"/>
                      <a:pt x="123" y="245"/>
                    </a:cubicBezTo>
                    <a:cubicBezTo>
                      <a:pt x="138" y="241"/>
                      <a:pt x="150" y="229"/>
                      <a:pt x="154" y="215"/>
                    </a:cubicBezTo>
                    <a:cubicBezTo>
                      <a:pt x="163" y="231"/>
                      <a:pt x="181" y="240"/>
                      <a:pt x="199" y="240"/>
                    </a:cubicBezTo>
                    <a:cubicBezTo>
                      <a:pt x="204" y="240"/>
                      <a:pt x="208" y="240"/>
                      <a:pt x="213" y="238"/>
                    </a:cubicBezTo>
                    <a:cubicBezTo>
                      <a:pt x="241" y="231"/>
                      <a:pt x="258" y="202"/>
                      <a:pt x="250" y="173"/>
                    </a:cubicBezTo>
                    <a:cubicBezTo>
                      <a:pt x="243" y="150"/>
                      <a:pt x="222" y="135"/>
                      <a:pt x="199" y="135"/>
                    </a:cubicBezTo>
                    <a:cubicBezTo>
                      <a:pt x="198" y="135"/>
                      <a:pt x="197" y="135"/>
                      <a:pt x="196" y="135"/>
                    </a:cubicBezTo>
                    <a:cubicBezTo>
                      <a:pt x="205" y="115"/>
                      <a:pt x="207" y="93"/>
                      <a:pt x="201" y="72"/>
                    </a:cubicBezTo>
                    <a:cubicBezTo>
                      <a:pt x="189" y="29"/>
                      <a:pt x="150" y="0"/>
                      <a:pt x="10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8" name="Freeform 182"/>
              <p:cNvSpPr>
                <a:spLocks/>
              </p:cNvSpPr>
              <p:nvPr/>
            </p:nvSpPr>
            <p:spPr bwMode="auto">
              <a:xfrm>
                <a:off x="5069667" y="4442186"/>
                <a:ext cx="420699" cy="358385"/>
              </a:xfrm>
              <a:custGeom>
                <a:avLst/>
                <a:gdLst>
                  <a:gd name="T0" fmla="*/ 79 w 239"/>
                  <a:gd name="T1" fmla="*/ 0 h 205"/>
                  <a:gd name="T2" fmla="*/ 63 w 239"/>
                  <a:gd name="T3" fmla="*/ 2 h 205"/>
                  <a:gd name="T4" fmla="*/ 21 w 239"/>
                  <a:gd name="T5" fmla="*/ 76 h 205"/>
                  <a:gd name="T6" fmla="*/ 24 w 239"/>
                  <a:gd name="T7" fmla="*/ 84 h 205"/>
                  <a:gd name="T8" fmla="*/ 5 w 239"/>
                  <a:gd name="T9" fmla="*/ 136 h 205"/>
                  <a:gd name="T10" fmla="*/ 52 w 239"/>
                  <a:gd name="T11" fmla="*/ 172 h 205"/>
                  <a:gd name="T12" fmla="*/ 65 w 239"/>
                  <a:gd name="T13" fmla="*/ 170 h 205"/>
                  <a:gd name="T14" fmla="*/ 78 w 239"/>
                  <a:gd name="T15" fmla="*/ 164 h 205"/>
                  <a:gd name="T16" fmla="*/ 149 w 239"/>
                  <a:gd name="T17" fmla="*/ 205 h 205"/>
                  <a:gd name="T18" fmla="*/ 170 w 239"/>
                  <a:gd name="T19" fmla="*/ 202 h 205"/>
                  <a:gd name="T20" fmla="*/ 227 w 239"/>
                  <a:gd name="T21" fmla="*/ 102 h 205"/>
                  <a:gd name="T22" fmla="*/ 149 w 239"/>
                  <a:gd name="T23" fmla="*/ 42 h 205"/>
                  <a:gd name="T24" fmla="*/ 136 w 239"/>
                  <a:gd name="T25" fmla="*/ 43 h 205"/>
                  <a:gd name="T26" fmla="*/ 79 w 239"/>
                  <a:gd name="T27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05">
                    <a:moveTo>
                      <a:pt x="79" y="0"/>
                    </a:moveTo>
                    <a:cubicBezTo>
                      <a:pt x="74" y="0"/>
                      <a:pt x="68" y="1"/>
                      <a:pt x="63" y="2"/>
                    </a:cubicBezTo>
                    <a:cubicBezTo>
                      <a:pt x="31" y="11"/>
                      <a:pt x="12" y="44"/>
                      <a:pt x="21" y="76"/>
                    </a:cubicBezTo>
                    <a:cubicBezTo>
                      <a:pt x="22" y="79"/>
                      <a:pt x="23" y="82"/>
                      <a:pt x="24" y="84"/>
                    </a:cubicBezTo>
                    <a:cubicBezTo>
                      <a:pt x="8" y="96"/>
                      <a:pt x="0" y="116"/>
                      <a:pt x="5" y="136"/>
                    </a:cubicBezTo>
                    <a:cubicBezTo>
                      <a:pt x="11" y="158"/>
                      <a:pt x="31" y="172"/>
                      <a:pt x="52" y="172"/>
                    </a:cubicBezTo>
                    <a:cubicBezTo>
                      <a:pt x="56" y="172"/>
                      <a:pt x="61" y="171"/>
                      <a:pt x="65" y="170"/>
                    </a:cubicBezTo>
                    <a:cubicBezTo>
                      <a:pt x="70" y="169"/>
                      <a:pt x="74" y="167"/>
                      <a:pt x="78" y="164"/>
                    </a:cubicBezTo>
                    <a:cubicBezTo>
                      <a:pt x="93" y="189"/>
                      <a:pt x="120" y="205"/>
                      <a:pt x="149" y="205"/>
                    </a:cubicBezTo>
                    <a:cubicBezTo>
                      <a:pt x="156" y="205"/>
                      <a:pt x="163" y="204"/>
                      <a:pt x="170" y="202"/>
                    </a:cubicBezTo>
                    <a:cubicBezTo>
                      <a:pt x="213" y="190"/>
                      <a:pt x="239" y="145"/>
                      <a:pt x="227" y="102"/>
                    </a:cubicBezTo>
                    <a:cubicBezTo>
                      <a:pt x="217" y="66"/>
                      <a:pt x="184" y="42"/>
                      <a:pt x="149" y="42"/>
                    </a:cubicBezTo>
                    <a:cubicBezTo>
                      <a:pt x="145" y="42"/>
                      <a:pt x="141" y="43"/>
                      <a:pt x="136" y="43"/>
                    </a:cubicBezTo>
                    <a:cubicBezTo>
                      <a:pt x="129" y="17"/>
                      <a:pt x="105" y="0"/>
                      <a:pt x="79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9" name="Freeform 183"/>
              <p:cNvSpPr>
                <a:spLocks/>
              </p:cNvSpPr>
              <p:nvPr/>
            </p:nvSpPr>
            <p:spPr bwMode="auto">
              <a:xfrm>
                <a:off x="5309204" y="4140176"/>
                <a:ext cx="159021" cy="144965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4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0" name="Freeform 184"/>
              <p:cNvSpPr>
                <a:spLocks/>
              </p:cNvSpPr>
              <p:nvPr/>
            </p:nvSpPr>
            <p:spPr bwMode="auto">
              <a:xfrm>
                <a:off x="6760517" y="4033465"/>
                <a:ext cx="159020" cy="146979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3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1" name="Freeform 185"/>
              <p:cNvSpPr>
                <a:spLocks/>
              </p:cNvSpPr>
              <p:nvPr/>
            </p:nvSpPr>
            <p:spPr bwMode="auto">
              <a:xfrm>
                <a:off x="5220636" y="4295207"/>
                <a:ext cx="94608" cy="86577"/>
              </a:xfrm>
              <a:custGeom>
                <a:avLst/>
                <a:gdLst>
                  <a:gd name="T0" fmla="*/ 27 w 54"/>
                  <a:gd name="T1" fmla="*/ 0 h 49"/>
                  <a:gd name="T2" fmla="*/ 21 w 54"/>
                  <a:gd name="T3" fmla="*/ 1 h 49"/>
                  <a:gd name="T4" fmla="*/ 4 w 54"/>
                  <a:gd name="T5" fmla="*/ 31 h 49"/>
                  <a:gd name="T6" fmla="*/ 27 w 54"/>
                  <a:gd name="T7" fmla="*/ 49 h 49"/>
                  <a:gd name="T8" fmla="*/ 33 w 54"/>
                  <a:gd name="T9" fmla="*/ 48 h 49"/>
                  <a:gd name="T10" fmla="*/ 50 w 54"/>
                  <a:gd name="T11" fmla="*/ 18 h 49"/>
                  <a:gd name="T12" fmla="*/ 27 w 5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9">
                    <a:moveTo>
                      <a:pt x="27" y="0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8" y="5"/>
                      <a:pt x="0" y="18"/>
                      <a:pt x="4" y="31"/>
                    </a:cubicBezTo>
                    <a:cubicBezTo>
                      <a:pt x="6" y="42"/>
                      <a:pt x="16" y="49"/>
                      <a:pt x="27" y="49"/>
                    </a:cubicBezTo>
                    <a:cubicBezTo>
                      <a:pt x="29" y="49"/>
                      <a:pt x="31" y="49"/>
                      <a:pt x="33" y="48"/>
                    </a:cubicBezTo>
                    <a:cubicBezTo>
                      <a:pt x="46" y="44"/>
                      <a:pt x="54" y="31"/>
                      <a:pt x="50" y="18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2" name="Freeform 186"/>
              <p:cNvSpPr>
                <a:spLocks/>
              </p:cNvSpPr>
              <p:nvPr/>
            </p:nvSpPr>
            <p:spPr bwMode="auto">
              <a:xfrm>
                <a:off x="6939666" y="4140176"/>
                <a:ext cx="96620" cy="84563"/>
              </a:xfrm>
              <a:custGeom>
                <a:avLst/>
                <a:gdLst>
                  <a:gd name="T0" fmla="*/ 27 w 54"/>
                  <a:gd name="T1" fmla="*/ 0 h 48"/>
                  <a:gd name="T2" fmla="*/ 20 w 54"/>
                  <a:gd name="T3" fmla="*/ 0 h 48"/>
                  <a:gd name="T4" fmla="*/ 3 w 54"/>
                  <a:gd name="T5" fmla="*/ 30 h 48"/>
                  <a:gd name="T6" fmla="*/ 27 w 54"/>
                  <a:gd name="T7" fmla="*/ 48 h 48"/>
                  <a:gd name="T8" fmla="*/ 33 w 54"/>
                  <a:gd name="T9" fmla="*/ 47 h 48"/>
                  <a:gd name="T10" fmla="*/ 50 w 54"/>
                  <a:gd name="T11" fmla="*/ 17 h 48"/>
                  <a:gd name="T12" fmla="*/ 27 w 54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8">
                    <a:moveTo>
                      <a:pt x="27" y="0"/>
                    </a:moveTo>
                    <a:cubicBezTo>
                      <a:pt x="25" y="0"/>
                      <a:pt x="23" y="0"/>
                      <a:pt x="20" y="0"/>
                    </a:cubicBezTo>
                    <a:cubicBezTo>
                      <a:pt x="7" y="4"/>
                      <a:pt x="0" y="17"/>
                      <a:pt x="3" y="30"/>
                    </a:cubicBezTo>
                    <a:cubicBezTo>
                      <a:pt x="6" y="41"/>
                      <a:pt x="16" y="48"/>
                      <a:pt x="27" y="48"/>
                    </a:cubicBezTo>
                    <a:cubicBezTo>
                      <a:pt x="29" y="48"/>
                      <a:pt x="31" y="48"/>
                      <a:pt x="33" y="47"/>
                    </a:cubicBezTo>
                    <a:cubicBezTo>
                      <a:pt x="46" y="44"/>
                      <a:pt x="54" y="30"/>
                      <a:pt x="50" y="17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3" name="Freeform 190"/>
              <p:cNvSpPr>
                <a:spLocks/>
              </p:cNvSpPr>
              <p:nvPr/>
            </p:nvSpPr>
            <p:spPr bwMode="auto">
              <a:xfrm>
                <a:off x="5643348" y="4011319"/>
                <a:ext cx="748805" cy="1642931"/>
              </a:xfrm>
              <a:custGeom>
                <a:avLst/>
                <a:gdLst>
                  <a:gd name="T0" fmla="*/ 276 w 427"/>
                  <a:gd name="T1" fmla="*/ 0 h 937"/>
                  <a:gd name="T2" fmla="*/ 234 w 427"/>
                  <a:gd name="T3" fmla="*/ 0 h 937"/>
                  <a:gd name="T4" fmla="*/ 181 w 427"/>
                  <a:gd name="T5" fmla="*/ 657 h 937"/>
                  <a:gd name="T6" fmla="*/ 160 w 427"/>
                  <a:gd name="T7" fmla="*/ 656 h 937"/>
                  <a:gd name="T8" fmla="*/ 122 w 427"/>
                  <a:gd name="T9" fmla="*/ 661 h 937"/>
                  <a:gd name="T10" fmla="*/ 22 w 427"/>
                  <a:gd name="T11" fmla="*/ 838 h 937"/>
                  <a:gd name="T12" fmla="*/ 51 w 427"/>
                  <a:gd name="T13" fmla="*/ 893 h 937"/>
                  <a:gd name="T14" fmla="*/ 28 w 427"/>
                  <a:gd name="T15" fmla="*/ 916 h 937"/>
                  <a:gd name="T16" fmla="*/ 203 w 427"/>
                  <a:gd name="T17" fmla="*/ 937 h 937"/>
                  <a:gd name="T18" fmla="*/ 286 w 427"/>
                  <a:gd name="T19" fmla="*/ 869 h 937"/>
                  <a:gd name="T20" fmla="*/ 338 w 427"/>
                  <a:gd name="T21" fmla="*/ 888 h 937"/>
                  <a:gd name="T22" fmla="*/ 359 w 427"/>
                  <a:gd name="T23" fmla="*/ 885 h 937"/>
                  <a:gd name="T24" fmla="*/ 415 w 427"/>
                  <a:gd name="T25" fmla="*/ 787 h 937"/>
                  <a:gd name="T26" fmla="*/ 338 w 427"/>
                  <a:gd name="T27" fmla="*/ 729 h 937"/>
                  <a:gd name="T28" fmla="*/ 317 w 427"/>
                  <a:gd name="T29" fmla="*/ 732 h 937"/>
                  <a:gd name="T30" fmla="*/ 305 w 427"/>
                  <a:gd name="T31" fmla="*/ 736 h 937"/>
                  <a:gd name="T32" fmla="*/ 276 w 427"/>
                  <a:gd name="T33" fmla="*/ 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7" h="937">
                    <a:moveTo>
                      <a:pt x="276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81" y="657"/>
                      <a:pt x="181" y="657"/>
                      <a:pt x="181" y="657"/>
                    </a:cubicBezTo>
                    <a:cubicBezTo>
                      <a:pt x="174" y="656"/>
                      <a:pt x="167" y="656"/>
                      <a:pt x="160" y="656"/>
                    </a:cubicBezTo>
                    <a:cubicBezTo>
                      <a:pt x="148" y="656"/>
                      <a:pt x="135" y="657"/>
                      <a:pt x="122" y="661"/>
                    </a:cubicBezTo>
                    <a:cubicBezTo>
                      <a:pt x="45" y="682"/>
                      <a:pt x="0" y="761"/>
                      <a:pt x="22" y="838"/>
                    </a:cubicBezTo>
                    <a:cubicBezTo>
                      <a:pt x="27" y="859"/>
                      <a:pt x="38" y="878"/>
                      <a:pt x="51" y="893"/>
                    </a:cubicBezTo>
                    <a:cubicBezTo>
                      <a:pt x="42" y="900"/>
                      <a:pt x="34" y="907"/>
                      <a:pt x="28" y="916"/>
                    </a:cubicBezTo>
                    <a:cubicBezTo>
                      <a:pt x="85" y="928"/>
                      <a:pt x="144" y="935"/>
                      <a:pt x="203" y="937"/>
                    </a:cubicBezTo>
                    <a:cubicBezTo>
                      <a:pt x="240" y="925"/>
                      <a:pt x="269" y="900"/>
                      <a:pt x="286" y="869"/>
                    </a:cubicBezTo>
                    <a:cubicBezTo>
                      <a:pt x="301" y="881"/>
                      <a:pt x="319" y="888"/>
                      <a:pt x="338" y="888"/>
                    </a:cubicBezTo>
                    <a:cubicBezTo>
                      <a:pt x="345" y="888"/>
                      <a:pt x="352" y="887"/>
                      <a:pt x="359" y="885"/>
                    </a:cubicBezTo>
                    <a:cubicBezTo>
                      <a:pt x="402" y="874"/>
                      <a:pt x="427" y="830"/>
                      <a:pt x="415" y="787"/>
                    </a:cubicBezTo>
                    <a:cubicBezTo>
                      <a:pt x="405" y="752"/>
                      <a:pt x="373" y="729"/>
                      <a:pt x="338" y="729"/>
                    </a:cubicBezTo>
                    <a:cubicBezTo>
                      <a:pt x="331" y="729"/>
                      <a:pt x="324" y="730"/>
                      <a:pt x="317" y="732"/>
                    </a:cubicBezTo>
                    <a:cubicBezTo>
                      <a:pt x="313" y="733"/>
                      <a:pt x="309" y="735"/>
                      <a:pt x="305" y="736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35" name="Group 167"/>
            <p:cNvGrpSpPr>
              <a:grpSpLocks/>
            </p:cNvGrpSpPr>
            <p:nvPr/>
          </p:nvGrpSpPr>
          <p:grpSpPr bwMode="auto">
            <a:xfrm>
              <a:off x="5348288" y="1250951"/>
              <a:ext cx="1444625" cy="3595687"/>
              <a:chOff x="5348288" y="1250951"/>
              <a:chExt cx="1444625" cy="3595687"/>
            </a:xfrm>
          </p:grpSpPr>
          <p:sp>
            <p:nvSpPr>
              <p:cNvPr id="133136" name="Rectangle 192"/>
              <p:cNvSpPr>
                <a:spLocks noChangeArrowheads="1"/>
              </p:cNvSpPr>
              <p:nvPr/>
            </p:nvSpPr>
            <p:spPr bwMode="auto">
              <a:xfrm>
                <a:off x="5776913" y="3400425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37" name="Rectangle 193"/>
              <p:cNvSpPr>
                <a:spLocks noChangeArrowheads="1"/>
              </p:cNvSpPr>
              <p:nvPr/>
            </p:nvSpPr>
            <p:spPr bwMode="auto">
              <a:xfrm>
                <a:off x="6297613" y="3403600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grpSp>
            <p:nvGrpSpPr>
              <p:cNvPr id="133138" name="Group 170"/>
              <p:cNvGrpSpPr>
                <a:grpSpLocks/>
              </p:cNvGrpSpPr>
              <p:nvPr/>
            </p:nvGrpSpPr>
            <p:grpSpPr bwMode="auto">
              <a:xfrm>
                <a:off x="5348288" y="1250951"/>
                <a:ext cx="1444625" cy="3595687"/>
                <a:chOff x="5348288" y="1250951"/>
                <a:chExt cx="1444625" cy="3595687"/>
              </a:xfrm>
            </p:grpSpPr>
            <p:sp>
              <p:nvSpPr>
                <p:cNvPr id="133139" name="Freeform 194"/>
                <p:cNvSpPr>
                  <a:spLocks/>
                </p:cNvSpPr>
                <p:nvPr/>
              </p:nvSpPr>
              <p:spPr bwMode="auto">
                <a:xfrm>
                  <a:off x="5618163" y="4052888"/>
                  <a:ext cx="903287" cy="793750"/>
                </a:xfrm>
                <a:custGeom>
                  <a:avLst/>
                  <a:gdLst>
                    <a:gd name="T0" fmla="*/ 1076725120 w 515"/>
                    <a:gd name="T1" fmla="*/ 3069868 h 453"/>
                    <a:gd name="T2" fmla="*/ 544515435 w 515"/>
                    <a:gd name="T3" fmla="*/ 0 h 453"/>
                    <a:gd name="T4" fmla="*/ 541438998 w 515"/>
                    <a:gd name="T5" fmla="*/ 3069868 h 453"/>
                    <a:gd name="T6" fmla="*/ 729096433 w 515"/>
                    <a:gd name="T7" fmla="*/ 1249583278 h 453"/>
                    <a:gd name="T8" fmla="*/ 827540685 w 515"/>
                    <a:gd name="T9" fmla="*/ 1163618226 h 453"/>
                    <a:gd name="T10" fmla="*/ 824464247 w 515"/>
                    <a:gd name="T11" fmla="*/ 1390814708 h 453"/>
                    <a:gd name="T12" fmla="*/ 1076725120 w 515"/>
                    <a:gd name="T13" fmla="*/ 6139735 h 453"/>
                    <a:gd name="T14" fmla="*/ 1076725120 w 515"/>
                    <a:gd name="T15" fmla="*/ 3069868 h 4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5" h="453">
                      <a:moveTo>
                        <a:pt x="350" y="1"/>
                      </a:move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0" y="200"/>
                        <a:pt x="237" y="407"/>
                        <a:pt x="237" y="407"/>
                      </a:cubicBezTo>
                      <a:cubicBezTo>
                        <a:pt x="269" y="379"/>
                        <a:pt x="269" y="379"/>
                        <a:pt x="269" y="379"/>
                      </a:cubicBezTo>
                      <a:cubicBezTo>
                        <a:pt x="268" y="453"/>
                        <a:pt x="268" y="453"/>
                        <a:pt x="268" y="453"/>
                      </a:cubicBezTo>
                      <a:cubicBezTo>
                        <a:pt x="268" y="453"/>
                        <a:pt x="515" y="221"/>
                        <a:pt x="350" y="2"/>
                      </a:cubicBezTo>
                      <a:cubicBezTo>
                        <a:pt x="350" y="2"/>
                        <a:pt x="350" y="2"/>
                        <a:pt x="350" y="1"/>
                      </a:cubicBez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0" name="Freeform 195"/>
                <p:cNvSpPr>
                  <a:spLocks/>
                </p:cNvSpPr>
                <p:nvPr/>
              </p:nvSpPr>
              <p:spPr bwMode="auto">
                <a:xfrm>
                  <a:off x="5772150" y="4054475"/>
                  <a:ext cx="598487" cy="606425"/>
                </a:xfrm>
                <a:custGeom>
                  <a:avLst/>
                  <a:gdLst>
                    <a:gd name="T0" fmla="*/ 714642621 w 341"/>
                    <a:gd name="T1" fmla="*/ 3072436 h 346"/>
                    <a:gd name="T2" fmla="*/ 360401500 w 341"/>
                    <a:gd name="T3" fmla="*/ 0 h 346"/>
                    <a:gd name="T4" fmla="*/ 360401500 w 341"/>
                    <a:gd name="T5" fmla="*/ 3072436 h 346"/>
                    <a:gd name="T6" fmla="*/ 480535918 w 341"/>
                    <a:gd name="T7" fmla="*/ 955348975 h 346"/>
                    <a:gd name="T8" fmla="*/ 545223412 w 341"/>
                    <a:gd name="T9" fmla="*/ 887769394 h 346"/>
                    <a:gd name="T10" fmla="*/ 545223412 w 341"/>
                    <a:gd name="T11" fmla="*/ 1062864973 h 346"/>
                    <a:gd name="T12" fmla="*/ 714642621 w 341"/>
                    <a:gd name="T13" fmla="*/ 6143120 h 346"/>
                    <a:gd name="T14" fmla="*/ 714642621 w 341"/>
                    <a:gd name="T15" fmla="*/ 3072436 h 3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1" h="346">
                      <a:moveTo>
                        <a:pt x="232" y="1"/>
                      </a:move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"/>
                        <a:pt x="117" y="1"/>
                        <a:pt x="117" y="1"/>
                      </a:cubicBezTo>
                      <a:cubicBezTo>
                        <a:pt x="0" y="152"/>
                        <a:pt x="156" y="311"/>
                        <a:pt x="156" y="311"/>
                      </a:cubicBezTo>
                      <a:cubicBezTo>
                        <a:pt x="177" y="289"/>
                        <a:pt x="177" y="289"/>
                        <a:pt x="177" y="289"/>
                      </a:cubicBezTo>
                      <a:cubicBezTo>
                        <a:pt x="177" y="346"/>
                        <a:pt x="177" y="346"/>
                        <a:pt x="177" y="346"/>
                      </a:cubicBezTo>
                      <a:cubicBezTo>
                        <a:pt x="177" y="346"/>
                        <a:pt x="341" y="169"/>
                        <a:pt x="232" y="2"/>
                      </a:cubicBezTo>
                      <a:cubicBezTo>
                        <a:pt x="232" y="2"/>
                        <a:pt x="232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1" name="Freeform 196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1962" cy="2857500"/>
                </a:xfrm>
                <a:custGeom>
                  <a:avLst/>
                  <a:gdLst>
                    <a:gd name="T0" fmla="*/ 808354457 w 263"/>
                    <a:gd name="T1" fmla="*/ 854362698 h 1630"/>
                    <a:gd name="T2" fmla="*/ 394921302 w 263"/>
                    <a:gd name="T3" fmla="*/ 0 h 1630"/>
                    <a:gd name="T4" fmla="*/ 0 w 263"/>
                    <a:gd name="T5" fmla="*/ 857435825 h 1630"/>
                    <a:gd name="T6" fmla="*/ 0 w 263"/>
                    <a:gd name="T7" fmla="*/ 2147483646 h 1630"/>
                    <a:gd name="T8" fmla="*/ 231399049 w 263"/>
                    <a:gd name="T9" fmla="*/ 2147483646 h 1630"/>
                    <a:gd name="T10" fmla="*/ 592382831 w 263"/>
                    <a:gd name="T11" fmla="*/ 2147483646 h 1630"/>
                    <a:gd name="T12" fmla="*/ 808354457 w 263"/>
                    <a:gd name="T13" fmla="*/ 2147483646 h 1630"/>
                    <a:gd name="T14" fmla="*/ 808354457 w 263"/>
                    <a:gd name="T15" fmla="*/ 854362698 h 16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63" h="163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563"/>
                        <a:pt x="0" y="1563"/>
                        <a:pt x="0" y="1563"/>
                      </a:cubicBezTo>
                      <a:cubicBezTo>
                        <a:pt x="0" y="1600"/>
                        <a:pt x="36" y="1630"/>
                        <a:pt x="75" y="1629"/>
                      </a:cubicBezTo>
                      <a:cubicBezTo>
                        <a:pt x="192" y="1629"/>
                        <a:pt x="192" y="1629"/>
                        <a:pt x="192" y="1629"/>
                      </a:cubicBezTo>
                      <a:cubicBezTo>
                        <a:pt x="231" y="1629"/>
                        <a:pt x="263" y="1599"/>
                        <a:pt x="262" y="1562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2" name="Freeform 197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6537" cy="2855912"/>
                </a:xfrm>
                <a:custGeom>
                  <a:avLst/>
                  <a:gdLst>
                    <a:gd name="T0" fmla="*/ 411372886 w 135"/>
                    <a:gd name="T1" fmla="*/ 854461170 h 1629"/>
                    <a:gd name="T2" fmla="*/ 0 w 135"/>
                    <a:gd name="T3" fmla="*/ 0 h 1629"/>
                    <a:gd name="T4" fmla="*/ 3069725 w 135"/>
                    <a:gd name="T5" fmla="*/ 888271031 h 1629"/>
                    <a:gd name="T6" fmla="*/ 18420100 w 135"/>
                    <a:gd name="T7" fmla="*/ 2147483646 h 1629"/>
                    <a:gd name="T8" fmla="*/ 196476393 w 135"/>
                    <a:gd name="T9" fmla="*/ 2147483646 h 1629"/>
                    <a:gd name="T10" fmla="*/ 411372886 w 135"/>
                    <a:gd name="T11" fmla="*/ 2147483646 h 1629"/>
                    <a:gd name="T12" fmla="*/ 411372886 w 135"/>
                    <a:gd name="T13" fmla="*/ 854461170 h 16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" h="162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6" y="1629"/>
                        <a:pt x="6" y="1629"/>
                        <a:pt x="6" y="1629"/>
                      </a:cubicBezTo>
                      <a:cubicBezTo>
                        <a:pt x="64" y="1629"/>
                        <a:pt x="64" y="1629"/>
                        <a:pt x="64" y="1629"/>
                      </a:cubicBezTo>
                      <a:cubicBezTo>
                        <a:pt x="103" y="1629"/>
                        <a:pt x="135" y="1599"/>
                        <a:pt x="134" y="1562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3" name="Freeform 198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2592387"/>
                </a:xfrm>
                <a:custGeom>
                  <a:avLst/>
                  <a:gdLst>
                    <a:gd name="T0" fmla="*/ 808950918 w 262"/>
                    <a:gd name="T1" fmla="*/ 854099495 h 1479"/>
                    <a:gd name="T2" fmla="*/ 395212609 w 262"/>
                    <a:gd name="T3" fmla="*/ 0 h 1479"/>
                    <a:gd name="T4" fmla="*/ 0 w 262"/>
                    <a:gd name="T5" fmla="*/ 857170395 h 1479"/>
                    <a:gd name="T6" fmla="*/ 0 w 262"/>
                    <a:gd name="T7" fmla="*/ 2147483646 h 1479"/>
                    <a:gd name="T8" fmla="*/ 808950918 w 262"/>
                    <a:gd name="T9" fmla="*/ 2147483646 h 1479"/>
                    <a:gd name="T10" fmla="*/ 808950918 w 262"/>
                    <a:gd name="T11" fmla="*/ 854099495 h 14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2" h="1479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464"/>
                        <a:pt x="0" y="1464"/>
                        <a:pt x="0" y="1464"/>
                      </a:cubicBezTo>
                      <a:cubicBezTo>
                        <a:pt x="91" y="1479"/>
                        <a:pt x="181" y="1478"/>
                        <a:pt x="262" y="1464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4" name="Freeform 199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2586037"/>
                </a:xfrm>
                <a:custGeom>
                  <a:avLst/>
                  <a:gdLst>
                    <a:gd name="T0" fmla="*/ 411951511 w 134"/>
                    <a:gd name="T1" fmla="*/ 854535326 h 1475"/>
                    <a:gd name="T2" fmla="*/ 0 w 134"/>
                    <a:gd name="T3" fmla="*/ 0 h 1475"/>
                    <a:gd name="T4" fmla="*/ 3073637 w 134"/>
                    <a:gd name="T5" fmla="*/ 888348417 h 1475"/>
                    <a:gd name="T6" fmla="*/ 15371691 w 134"/>
                    <a:gd name="T7" fmla="*/ 2147483646 h 1475"/>
                    <a:gd name="T8" fmla="*/ 411951511 w 134"/>
                    <a:gd name="T9" fmla="*/ 2147483646 h 1475"/>
                    <a:gd name="T10" fmla="*/ 411951511 w 134"/>
                    <a:gd name="T11" fmla="*/ 854535326 h 14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4" h="1475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5" y="1475"/>
                        <a:pt x="5" y="1475"/>
                        <a:pt x="5" y="1475"/>
                      </a:cubicBezTo>
                      <a:cubicBezTo>
                        <a:pt x="49" y="1475"/>
                        <a:pt x="93" y="1471"/>
                        <a:pt x="134" y="1464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78" name="Freeform 200"/>
                <p:cNvSpPr>
                  <a:spLocks/>
                </p:cNvSpPr>
                <p:nvPr/>
              </p:nvSpPr>
              <p:spPr bwMode="auto">
                <a:xfrm>
                  <a:off x="5840614" y="1250951"/>
                  <a:ext cx="460959" cy="2458358"/>
                </a:xfrm>
                <a:custGeom>
                  <a:avLst/>
                  <a:gdLst>
                    <a:gd name="T0" fmla="*/ 262 w 262"/>
                    <a:gd name="T1" fmla="*/ 278 h 1402"/>
                    <a:gd name="T2" fmla="*/ 128 w 262"/>
                    <a:gd name="T3" fmla="*/ 0 h 1402"/>
                    <a:gd name="T4" fmla="*/ 0 w 262"/>
                    <a:gd name="T5" fmla="*/ 279 h 1402"/>
                    <a:gd name="T6" fmla="*/ 0 w 262"/>
                    <a:gd name="T7" fmla="*/ 1386 h 1402"/>
                    <a:gd name="T8" fmla="*/ 262 w 262"/>
                    <a:gd name="T9" fmla="*/ 1385 h 1402"/>
                    <a:gd name="T10" fmla="*/ 262 w 262"/>
                    <a:gd name="T11" fmla="*/ 278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" h="1402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386"/>
                        <a:pt x="0" y="1386"/>
                        <a:pt x="0" y="1386"/>
                      </a:cubicBezTo>
                      <a:cubicBezTo>
                        <a:pt x="91" y="1402"/>
                        <a:pt x="181" y="1401"/>
                        <a:pt x="262" y="1385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79" name="Freeform 201"/>
                <p:cNvSpPr>
                  <a:spLocks/>
                </p:cNvSpPr>
                <p:nvPr/>
              </p:nvSpPr>
              <p:spPr bwMode="auto">
                <a:xfrm>
                  <a:off x="6066061" y="1269072"/>
                  <a:ext cx="235512" cy="2432183"/>
                </a:xfrm>
                <a:custGeom>
                  <a:avLst/>
                  <a:gdLst>
                    <a:gd name="T0" fmla="*/ 134 w 134"/>
                    <a:gd name="T1" fmla="*/ 276 h 1387"/>
                    <a:gd name="T2" fmla="*/ 0 w 134"/>
                    <a:gd name="T3" fmla="*/ 0 h 1387"/>
                    <a:gd name="T4" fmla="*/ 1 w 134"/>
                    <a:gd name="T5" fmla="*/ 287 h 1387"/>
                    <a:gd name="T6" fmla="*/ 5 w 134"/>
                    <a:gd name="T7" fmla="*/ 1387 h 1387"/>
                    <a:gd name="T8" fmla="*/ 134 w 134"/>
                    <a:gd name="T9" fmla="*/ 1375 h 1387"/>
                    <a:gd name="T10" fmla="*/ 134 w 134"/>
                    <a:gd name="T11" fmla="*/ 276 h 1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87">
                      <a:moveTo>
                        <a:pt x="134" y="27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7"/>
                        <a:pt x="1" y="287"/>
                        <a:pt x="1" y="287"/>
                      </a:cubicBezTo>
                      <a:cubicBezTo>
                        <a:pt x="5" y="1387"/>
                        <a:pt x="5" y="1387"/>
                        <a:pt x="5" y="1387"/>
                      </a:cubicBezTo>
                      <a:cubicBezTo>
                        <a:pt x="49" y="1387"/>
                        <a:pt x="93" y="1383"/>
                        <a:pt x="134" y="1375"/>
                      </a:cubicBezTo>
                      <a:lnTo>
                        <a:pt x="134" y="276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47" name="Freeform 202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508000"/>
                </a:xfrm>
                <a:custGeom>
                  <a:avLst/>
                  <a:gdLst>
                    <a:gd name="T0" fmla="*/ 808950918 w 262"/>
                    <a:gd name="T1" fmla="*/ 853052869 h 290"/>
                    <a:gd name="T2" fmla="*/ 395212609 w 262"/>
                    <a:gd name="T3" fmla="*/ 0 h 290"/>
                    <a:gd name="T4" fmla="*/ 0 w 262"/>
                    <a:gd name="T5" fmla="*/ 856121890 h 290"/>
                    <a:gd name="T6" fmla="*/ 398299933 w 262"/>
                    <a:gd name="T7" fmla="*/ 886806841 h 290"/>
                    <a:gd name="T8" fmla="*/ 808950918 w 262"/>
                    <a:gd name="T9" fmla="*/ 853052869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2" h="29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41" y="286"/>
                        <a:pt x="84" y="290"/>
                        <a:pt x="129" y="289"/>
                      </a:cubicBezTo>
                      <a:cubicBezTo>
                        <a:pt x="174" y="289"/>
                        <a:pt x="221" y="285"/>
                        <a:pt x="262" y="278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8" name="Freeform 203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506412"/>
                </a:xfrm>
                <a:custGeom>
                  <a:avLst/>
                  <a:gdLst>
                    <a:gd name="T0" fmla="*/ 411951511 w 134"/>
                    <a:gd name="T1" fmla="*/ 853605614 h 289"/>
                    <a:gd name="T2" fmla="*/ 0 w 134"/>
                    <a:gd name="T3" fmla="*/ 0 h 289"/>
                    <a:gd name="T4" fmla="*/ 3073637 w 134"/>
                    <a:gd name="T5" fmla="*/ 887381016 h 289"/>
                    <a:gd name="T6" fmla="*/ 411951511 w 134"/>
                    <a:gd name="T7" fmla="*/ 853605614 h 2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4" h="28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46" y="289"/>
                        <a:pt x="93" y="285"/>
                        <a:pt x="134" y="278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2" name="Freeform 204"/>
                <p:cNvSpPr>
                  <a:spLocks/>
                </p:cNvSpPr>
                <p:nvPr/>
              </p:nvSpPr>
              <p:spPr bwMode="auto">
                <a:xfrm>
                  <a:off x="5991583" y="1250951"/>
                  <a:ext cx="150968" cy="169125"/>
                </a:xfrm>
                <a:custGeom>
                  <a:avLst/>
                  <a:gdLst>
                    <a:gd name="T0" fmla="*/ 86 w 86"/>
                    <a:gd name="T1" fmla="*/ 92 h 96"/>
                    <a:gd name="T2" fmla="*/ 43 w 86"/>
                    <a:gd name="T3" fmla="*/ 0 h 96"/>
                    <a:gd name="T4" fmla="*/ 0 w 86"/>
                    <a:gd name="T5" fmla="*/ 92 h 96"/>
                    <a:gd name="T6" fmla="*/ 43 w 86"/>
                    <a:gd name="T7" fmla="*/ 96 h 96"/>
                    <a:gd name="T8" fmla="*/ 86 w 86"/>
                    <a:gd name="T9" fmla="*/ 9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96">
                      <a:moveTo>
                        <a:pt x="86" y="92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95"/>
                        <a:pt x="28" y="96"/>
                        <a:pt x="43" y="96"/>
                      </a:cubicBezTo>
                      <a:cubicBezTo>
                        <a:pt x="58" y="96"/>
                        <a:pt x="72" y="95"/>
                        <a:pt x="86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0" name="Freeform 205"/>
                <p:cNvSpPr>
                  <a:spLocks/>
                </p:cNvSpPr>
                <p:nvPr/>
              </p:nvSpPr>
              <p:spPr bwMode="auto">
                <a:xfrm>
                  <a:off x="62245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1" name="Freeform 206"/>
                <p:cNvSpPr>
                  <a:spLocks/>
                </p:cNvSpPr>
                <p:nvPr/>
              </p:nvSpPr>
              <p:spPr bwMode="auto">
                <a:xfrm>
                  <a:off x="6323013" y="4140200"/>
                  <a:ext cx="374650" cy="381000"/>
                </a:xfrm>
                <a:custGeom>
                  <a:avLst/>
                  <a:gdLst>
                    <a:gd name="T0" fmla="*/ 444418934 w 214"/>
                    <a:gd name="T1" fmla="*/ 3054991 h 218"/>
                    <a:gd name="T2" fmla="*/ 223741330 w 214"/>
                    <a:gd name="T3" fmla="*/ 0 h 218"/>
                    <a:gd name="T4" fmla="*/ 223741330 w 214"/>
                    <a:gd name="T5" fmla="*/ 0 h 218"/>
                    <a:gd name="T6" fmla="*/ 300366009 w 214"/>
                    <a:gd name="T7" fmla="*/ 598676835 h 218"/>
                    <a:gd name="T8" fmla="*/ 340210211 w 214"/>
                    <a:gd name="T9" fmla="*/ 555915702 h 218"/>
                    <a:gd name="T10" fmla="*/ 340210211 w 214"/>
                    <a:gd name="T11" fmla="*/ 665876147 h 218"/>
                    <a:gd name="T12" fmla="*/ 444418934 w 214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4" h="218">
                      <a:moveTo>
                        <a:pt x="145" y="1"/>
                      </a:move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0" y="96"/>
                        <a:pt x="98" y="196"/>
                        <a:pt x="98" y="196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111" y="218"/>
                        <a:pt x="111" y="218"/>
                        <a:pt x="111" y="218"/>
                      </a:cubicBezTo>
                      <a:cubicBezTo>
                        <a:pt x="111" y="218"/>
                        <a:pt x="214" y="106"/>
                        <a:pt x="145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2" name="Freeform 207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797050"/>
                </a:xfrm>
                <a:custGeom>
                  <a:avLst/>
                  <a:gdLst>
                    <a:gd name="T0" fmla="*/ 513990422 w 166"/>
                    <a:gd name="T1" fmla="*/ 537910538 h 1025"/>
                    <a:gd name="T2" fmla="*/ 250803043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8624351 w 166"/>
                    <a:gd name="T9" fmla="*/ 2147483646 h 1025"/>
                    <a:gd name="T10" fmla="*/ 377752166 w 166"/>
                    <a:gd name="T11" fmla="*/ 2147483646 h 1025"/>
                    <a:gd name="T12" fmla="*/ 513990422 w 166"/>
                    <a:gd name="T13" fmla="*/ 2147483646 h 1025"/>
                    <a:gd name="T14" fmla="*/ 513990422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2" y="1025"/>
                        <a:pt x="122" y="1025"/>
                        <a:pt x="122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3" name="Freeform 208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3082813 w 85"/>
                    <a:gd name="T5" fmla="*/ 559427801 h 1025"/>
                    <a:gd name="T6" fmla="*/ 12327741 w 85"/>
                    <a:gd name="T7" fmla="*/ 2147483646 h 1025"/>
                    <a:gd name="T8" fmla="*/ 126365486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1" y="1025"/>
                        <a:pt x="41" y="1025"/>
                        <a:pt x="41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4" name="Freeform 209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630362"/>
                </a:xfrm>
                <a:custGeom>
                  <a:avLst/>
                  <a:gdLst>
                    <a:gd name="T0" fmla="*/ 513990422 w 166"/>
                    <a:gd name="T1" fmla="*/ 537824868 h 930"/>
                    <a:gd name="T2" fmla="*/ 250803043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13990422 w 166"/>
                    <a:gd name="T9" fmla="*/ 2147483646 h 930"/>
                    <a:gd name="T10" fmla="*/ 513990422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8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5" name="Freeform 210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3082813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9" name="Freeform 211"/>
                <p:cNvSpPr>
                  <a:spLocks/>
                </p:cNvSpPr>
                <p:nvPr/>
              </p:nvSpPr>
              <p:spPr bwMode="auto">
                <a:xfrm>
                  <a:off x="6363972" y="2376440"/>
                  <a:ext cx="291874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5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90" name="Freeform 212"/>
                <p:cNvSpPr>
                  <a:spLocks/>
                </p:cNvSpPr>
                <p:nvPr/>
              </p:nvSpPr>
              <p:spPr bwMode="auto">
                <a:xfrm>
                  <a:off x="6506890" y="2388521"/>
                  <a:ext cx="148956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4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4" y="872"/>
                        <a:pt x="4" y="872"/>
                        <a:pt x="4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8" name="Freeform 213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319087"/>
                </a:xfrm>
                <a:custGeom>
                  <a:avLst/>
                  <a:gdLst>
                    <a:gd name="T0" fmla="*/ 513990422 w 166"/>
                    <a:gd name="T1" fmla="*/ 537914059 h 182"/>
                    <a:gd name="T2" fmla="*/ 250803043 w 166"/>
                    <a:gd name="T3" fmla="*/ 0 h 182"/>
                    <a:gd name="T4" fmla="*/ 0 w 166"/>
                    <a:gd name="T5" fmla="*/ 540989217 h 182"/>
                    <a:gd name="T6" fmla="*/ 253898247 w 166"/>
                    <a:gd name="T7" fmla="*/ 559431393 h 182"/>
                    <a:gd name="T8" fmla="*/ 513990422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2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9" name="Freeform 214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3082813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3" name="Freeform 215"/>
                <p:cNvSpPr>
                  <a:spLocks/>
                </p:cNvSpPr>
                <p:nvPr/>
              </p:nvSpPr>
              <p:spPr bwMode="auto">
                <a:xfrm>
                  <a:off x="6458580" y="2376440"/>
                  <a:ext cx="96620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7" y="60"/>
                        <a:pt x="46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1" name="Freeform 216"/>
                <p:cNvSpPr>
                  <a:spLocks/>
                </p:cNvSpPr>
                <p:nvPr/>
              </p:nvSpPr>
              <p:spPr bwMode="auto">
                <a:xfrm>
                  <a:off x="53482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2" name="Freeform 217"/>
                <p:cNvSpPr>
                  <a:spLocks/>
                </p:cNvSpPr>
                <p:nvPr/>
              </p:nvSpPr>
              <p:spPr bwMode="auto">
                <a:xfrm>
                  <a:off x="5445125" y="4140200"/>
                  <a:ext cx="376237" cy="381000"/>
                </a:xfrm>
                <a:custGeom>
                  <a:avLst/>
                  <a:gdLst>
                    <a:gd name="T0" fmla="*/ 447093802 w 215"/>
                    <a:gd name="T1" fmla="*/ 3054991 h 218"/>
                    <a:gd name="T2" fmla="*/ 226610170 w 215"/>
                    <a:gd name="T3" fmla="*/ 0 h 218"/>
                    <a:gd name="T4" fmla="*/ 226610170 w 215"/>
                    <a:gd name="T5" fmla="*/ 0 h 218"/>
                    <a:gd name="T6" fmla="*/ 303166525 w 215"/>
                    <a:gd name="T7" fmla="*/ 598676835 h 218"/>
                    <a:gd name="T8" fmla="*/ 342975899 w 215"/>
                    <a:gd name="T9" fmla="*/ 555915702 h 218"/>
                    <a:gd name="T10" fmla="*/ 342975899 w 215"/>
                    <a:gd name="T11" fmla="*/ 665876147 h 218"/>
                    <a:gd name="T12" fmla="*/ 447093802 w 215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5" h="218">
                      <a:moveTo>
                        <a:pt x="146" y="1"/>
                      </a:move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96"/>
                        <a:pt x="99" y="196"/>
                        <a:pt x="99" y="196"/>
                      </a:cubicBezTo>
                      <a:cubicBezTo>
                        <a:pt x="112" y="182"/>
                        <a:pt x="112" y="182"/>
                        <a:pt x="112" y="182"/>
                      </a:cubicBezTo>
                      <a:cubicBezTo>
                        <a:pt x="112" y="218"/>
                        <a:pt x="112" y="218"/>
                        <a:pt x="112" y="218"/>
                      </a:cubicBezTo>
                      <a:cubicBezTo>
                        <a:pt x="112" y="218"/>
                        <a:pt x="215" y="106"/>
                        <a:pt x="146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3" name="Freeform 218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797050"/>
                </a:xfrm>
                <a:custGeom>
                  <a:avLst/>
                  <a:gdLst>
                    <a:gd name="T0" fmla="*/ 508417001 w 166"/>
                    <a:gd name="T1" fmla="*/ 537910538 h 1025"/>
                    <a:gd name="T2" fmla="*/ 248083247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7011323 w 166"/>
                    <a:gd name="T9" fmla="*/ 2147483646 h 1025"/>
                    <a:gd name="T10" fmla="*/ 370593558 w 166"/>
                    <a:gd name="T11" fmla="*/ 2147483646 h 1025"/>
                    <a:gd name="T12" fmla="*/ 508417001 w 166"/>
                    <a:gd name="T13" fmla="*/ 2147483646 h 1025"/>
                    <a:gd name="T14" fmla="*/ 508417001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1" y="1025"/>
                        <a:pt x="121" y="1025"/>
                        <a:pt x="121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4" name="Freeform 219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0 w 85"/>
                    <a:gd name="T5" fmla="*/ 559427801 h 1025"/>
                    <a:gd name="T6" fmla="*/ 12327741 w 85"/>
                    <a:gd name="T7" fmla="*/ 2147483646 h 1025"/>
                    <a:gd name="T8" fmla="*/ 123284428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0" y="1025"/>
                        <a:pt x="40" y="1025"/>
                        <a:pt x="40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5" name="Freeform 220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630362"/>
                </a:xfrm>
                <a:custGeom>
                  <a:avLst/>
                  <a:gdLst>
                    <a:gd name="T0" fmla="*/ 508417001 w 166"/>
                    <a:gd name="T1" fmla="*/ 537824868 h 930"/>
                    <a:gd name="T2" fmla="*/ 248083247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08417001 w 166"/>
                    <a:gd name="T9" fmla="*/ 2147483646 h 930"/>
                    <a:gd name="T10" fmla="*/ 508417001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7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6" name="Freeform 221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0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0" name="Freeform 222"/>
                <p:cNvSpPr>
                  <a:spLocks/>
                </p:cNvSpPr>
                <p:nvPr/>
              </p:nvSpPr>
              <p:spPr bwMode="auto">
                <a:xfrm>
                  <a:off x="5488354" y="2376440"/>
                  <a:ext cx="291872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4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201" name="Freeform 223"/>
                <p:cNvSpPr>
                  <a:spLocks/>
                </p:cNvSpPr>
                <p:nvPr/>
              </p:nvSpPr>
              <p:spPr bwMode="auto">
                <a:xfrm>
                  <a:off x="5629258" y="2388521"/>
                  <a:ext cx="150968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3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3" y="872"/>
                        <a:pt x="3" y="872"/>
                        <a:pt x="3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9" name="Freeform 224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319087"/>
                </a:xfrm>
                <a:custGeom>
                  <a:avLst/>
                  <a:gdLst>
                    <a:gd name="T0" fmla="*/ 508417001 w 166"/>
                    <a:gd name="T1" fmla="*/ 537914059 h 182"/>
                    <a:gd name="T2" fmla="*/ 248083247 w 166"/>
                    <a:gd name="T3" fmla="*/ 0 h 182"/>
                    <a:gd name="T4" fmla="*/ 0 w 166"/>
                    <a:gd name="T5" fmla="*/ 540989217 h 182"/>
                    <a:gd name="T6" fmla="*/ 248083247 w 166"/>
                    <a:gd name="T7" fmla="*/ 559431393 h 182"/>
                    <a:gd name="T8" fmla="*/ 508417001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1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70" name="Freeform 225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0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4" name="Freeform 226"/>
                <p:cNvSpPr>
                  <a:spLocks/>
                </p:cNvSpPr>
                <p:nvPr/>
              </p:nvSpPr>
              <p:spPr bwMode="auto">
                <a:xfrm>
                  <a:off x="5582960" y="2376440"/>
                  <a:ext cx="94608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6" y="60"/>
                        <a:pt x="45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100" name="Content Placeholder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407" y="2457034"/>
            <a:ext cx="1645604" cy="164560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91" y="4607845"/>
            <a:ext cx="1677045" cy="16770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990" y="4618957"/>
            <a:ext cx="1705172" cy="170517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207" y="2202891"/>
            <a:ext cx="1920240" cy="1920240"/>
          </a:xfrm>
          <a:prstGeom prst="rect">
            <a:avLst/>
          </a:prstGeom>
        </p:spPr>
      </p:pic>
      <p:sp>
        <p:nvSpPr>
          <p:cNvPr id="99" name="Title 5"/>
          <p:cNvSpPr txBox="1">
            <a:spLocks/>
          </p:cNvSpPr>
          <p:nvPr/>
        </p:nvSpPr>
        <p:spPr bwMode="auto">
          <a:xfrm>
            <a:off x="2022084" y="24410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CONCLUSION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37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VIII. DEMO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Q&amp;A</a:t>
            </a:r>
            <a:endParaRPr lang="en-US" alt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42" name="Group 241"/>
          <p:cNvGrpSpPr>
            <a:grpSpLocks/>
          </p:cNvGrpSpPr>
          <p:nvPr/>
        </p:nvGrpSpPr>
        <p:grpSpPr bwMode="auto">
          <a:xfrm>
            <a:off x="8765035" y="2465465"/>
            <a:ext cx="1943100" cy="3128963"/>
            <a:chOff x="1030750" y="2124466"/>
            <a:chExt cx="1943100" cy="3128963"/>
          </a:xfrm>
        </p:grpSpPr>
        <p:sp>
          <p:nvSpPr>
            <p:cNvPr id="243" name="Freeform 5"/>
            <p:cNvSpPr>
              <a:spLocks noEditPoints="1"/>
            </p:cNvSpPr>
            <p:nvPr/>
          </p:nvSpPr>
          <p:spPr bwMode="auto">
            <a:xfrm>
              <a:off x="2727787" y="3172216"/>
              <a:ext cx="219075" cy="215900"/>
            </a:xfrm>
            <a:custGeom>
              <a:avLst/>
              <a:gdLst>
                <a:gd name="T0" fmla="*/ 85 w 98"/>
                <a:gd name="T1" fmla="*/ 35 h 96"/>
                <a:gd name="T2" fmla="*/ 83 w 98"/>
                <a:gd name="T3" fmla="*/ 31 h 96"/>
                <a:gd name="T4" fmla="*/ 87 w 98"/>
                <a:gd name="T5" fmla="*/ 17 h 96"/>
                <a:gd name="T6" fmla="*/ 80 w 98"/>
                <a:gd name="T7" fmla="*/ 10 h 96"/>
                <a:gd name="T8" fmla="*/ 79 w 98"/>
                <a:gd name="T9" fmla="*/ 9 h 96"/>
                <a:gd name="T10" fmla="*/ 78 w 98"/>
                <a:gd name="T11" fmla="*/ 9 h 96"/>
                <a:gd name="T12" fmla="*/ 65 w 98"/>
                <a:gd name="T13" fmla="*/ 14 h 96"/>
                <a:gd name="T14" fmla="*/ 61 w 98"/>
                <a:gd name="T15" fmla="*/ 13 h 96"/>
                <a:gd name="T16" fmla="*/ 54 w 98"/>
                <a:gd name="T17" fmla="*/ 0 h 96"/>
                <a:gd name="T18" fmla="*/ 44 w 98"/>
                <a:gd name="T19" fmla="*/ 0 h 96"/>
                <a:gd name="T20" fmla="*/ 37 w 98"/>
                <a:gd name="T21" fmla="*/ 13 h 96"/>
                <a:gd name="T22" fmla="*/ 33 w 98"/>
                <a:gd name="T23" fmla="*/ 14 h 96"/>
                <a:gd name="T24" fmla="*/ 20 w 98"/>
                <a:gd name="T25" fmla="*/ 10 h 96"/>
                <a:gd name="T26" fmla="*/ 19 w 98"/>
                <a:gd name="T27" fmla="*/ 10 h 96"/>
                <a:gd name="T28" fmla="*/ 11 w 98"/>
                <a:gd name="T29" fmla="*/ 17 h 96"/>
                <a:gd name="T30" fmla="*/ 15 w 98"/>
                <a:gd name="T31" fmla="*/ 32 h 96"/>
                <a:gd name="T32" fmla="*/ 13 w 98"/>
                <a:gd name="T33" fmla="*/ 36 h 96"/>
                <a:gd name="T34" fmla="*/ 0 w 98"/>
                <a:gd name="T35" fmla="*/ 43 h 96"/>
                <a:gd name="T36" fmla="*/ 0 w 98"/>
                <a:gd name="T37" fmla="*/ 53 h 96"/>
                <a:gd name="T38" fmla="*/ 14 w 98"/>
                <a:gd name="T39" fmla="*/ 60 h 96"/>
                <a:gd name="T40" fmla="*/ 15 w 98"/>
                <a:gd name="T41" fmla="*/ 64 h 96"/>
                <a:gd name="T42" fmla="*/ 11 w 98"/>
                <a:gd name="T43" fmla="*/ 78 h 96"/>
                <a:gd name="T44" fmla="*/ 18 w 98"/>
                <a:gd name="T45" fmla="*/ 85 h 96"/>
                <a:gd name="T46" fmla="*/ 19 w 98"/>
                <a:gd name="T47" fmla="*/ 86 h 96"/>
                <a:gd name="T48" fmla="*/ 20 w 98"/>
                <a:gd name="T49" fmla="*/ 86 h 96"/>
                <a:gd name="T50" fmla="*/ 33 w 98"/>
                <a:gd name="T51" fmla="*/ 81 h 96"/>
                <a:gd name="T52" fmla="*/ 37 w 98"/>
                <a:gd name="T53" fmla="*/ 82 h 96"/>
                <a:gd name="T54" fmla="*/ 44 w 98"/>
                <a:gd name="T55" fmla="*/ 96 h 96"/>
                <a:gd name="T56" fmla="*/ 54 w 98"/>
                <a:gd name="T57" fmla="*/ 96 h 96"/>
                <a:gd name="T58" fmla="*/ 61 w 98"/>
                <a:gd name="T59" fmla="*/ 82 h 96"/>
                <a:gd name="T60" fmla="*/ 66 w 98"/>
                <a:gd name="T61" fmla="*/ 81 h 96"/>
                <a:gd name="T62" fmla="*/ 79 w 98"/>
                <a:gd name="T63" fmla="*/ 86 h 96"/>
                <a:gd name="T64" fmla="*/ 80 w 98"/>
                <a:gd name="T65" fmla="*/ 86 h 96"/>
                <a:gd name="T66" fmla="*/ 87 w 98"/>
                <a:gd name="T67" fmla="*/ 78 h 96"/>
                <a:gd name="T68" fmla="*/ 83 w 98"/>
                <a:gd name="T69" fmla="*/ 64 h 96"/>
                <a:gd name="T70" fmla="*/ 85 w 98"/>
                <a:gd name="T71" fmla="*/ 60 h 96"/>
                <a:gd name="T72" fmla="*/ 98 w 98"/>
                <a:gd name="T73" fmla="*/ 52 h 96"/>
                <a:gd name="T74" fmla="*/ 98 w 98"/>
                <a:gd name="T75" fmla="*/ 42 h 96"/>
                <a:gd name="T76" fmla="*/ 85 w 98"/>
                <a:gd name="T77" fmla="*/ 35 h 96"/>
                <a:gd name="T78" fmla="*/ 49 w 98"/>
                <a:gd name="T79" fmla="*/ 64 h 96"/>
                <a:gd name="T80" fmla="*/ 32 w 98"/>
                <a:gd name="T81" fmla="*/ 48 h 96"/>
                <a:gd name="T82" fmla="*/ 49 w 98"/>
                <a:gd name="T83" fmla="*/ 31 h 96"/>
                <a:gd name="T84" fmla="*/ 66 w 98"/>
                <a:gd name="T85" fmla="*/ 48 h 96"/>
                <a:gd name="T86" fmla="*/ 49 w 98"/>
                <a:gd name="T87" fmla="*/ 64 h 96"/>
                <a:gd name="T88" fmla="*/ 49 w 98"/>
                <a:gd name="T89" fmla="*/ 64 h 96"/>
                <a:gd name="T90" fmla="*/ 49 w 98"/>
                <a:gd name="T9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8" h="96">
                  <a:moveTo>
                    <a:pt x="85" y="35"/>
                  </a:moveTo>
                  <a:cubicBezTo>
                    <a:pt x="83" y="31"/>
                    <a:pt x="83" y="31"/>
                    <a:pt x="83" y="31"/>
                  </a:cubicBezTo>
                  <a:cubicBezTo>
                    <a:pt x="89" y="19"/>
                    <a:pt x="88" y="18"/>
                    <a:pt x="87" y="17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7" y="9"/>
                    <a:pt x="65" y="14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6" y="0"/>
                    <a:pt x="56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2" y="0"/>
                    <a:pt x="37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5" y="11"/>
                    <a:pt x="21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8"/>
                    <a:pt x="9" y="19"/>
                    <a:pt x="15" y="32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0" y="41"/>
                    <a:pt x="0" y="41"/>
                    <a:pt x="0" y="4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4" y="60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9" y="77"/>
                    <a:pt x="10" y="77"/>
                    <a:pt x="11" y="78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86"/>
                    <a:pt x="22" y="86"/>
                    <a:pt x="33" y="81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42" y="96"/>
                    <a:pt x="43" y="96"/>
                    <a:pt x="4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7" y="96"/>
                    <a:pt x="61" y="82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73" y="84"/>
                    <a:pt x="77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9" y="77"/>
                    <a:pt x="89" y="76"/>
                    <a:pt x="83" y="64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8" y="55"/>
                    <a:pt x="98" y="54"/>
                    <a:pt x="98" y="5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0"/>
                    <a:pt x="85" y="35"/>
                  </a:cubicBezTo>
                  <a:close/>
                  <a:moveTo>
                    <a:pt x="49" y="64"/>
                  </a:moveTo>
                  <a:cubicBezTo>
                    <a:pt x="40" y="64"/>
                    <a:pt x="32" y="57"/>
                    <a:pt x="32" y="48"/>
                  </a:cubicBezTo>
                  <a:cubicBezTo>
                    <a:pt x="32" y="38"/>
                    <a:pt x="40" y="31"/>
                    <a:pt x="49" y="31"/>
                  </a:cubicBezTo>
                  <a:cubicBezTo>
                    <a:pt x="58" y="31"/>
                    <a:pt x="66" y="38"/>
                    <a:pt x="66" y="48"/>
                  </a:cubicBezTo>
                  <a:cubicBezTo>
                    <a:pt x="66" y="57"/>
                    <a:pt x="58" y="64"/>
                    <a:pt x="49" y="64"/>
                  </a:cubicBezTo>
                  <a:close/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4" name="Freeform 6"/>
            <p:cNvSpPr>
              <a:spLocks noEditPoints="1"/>
            </p:cNvSpPr>
            <p:nvPr/>
          </p:nvSpPr>
          <p:spPr bwMode="auto">
            <a:xfrm>
              <a:off x="2799225" y="2667391"/>
              <a:ext cx="76200" cy="76200"/>
            </a:xfrm>
            <a:custGeom>
              <a:avLst/>
              <a:gdLst>
                <a:gd name="T0" fmla="*/ 30 w 34"/>
                <a:gd name="T1" fmla="*/ 12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4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30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0" name="Freeform 7"/>
            <p:cNvSpPr>
              <a:spLocks noEditPoints="1"/>
            </p:cNvSpPr>
            <p:nvPr/>
          </p:nvSpPr>
          <p:spPr bwMode="auto">
            <a:xfrm>
              <a:off x="2896062" y="3078554"/>
              <a:ext cx="77788" cy="77787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3" name="Freeform 8"/>
            <p:cNvSpPr>
              <a:spLocks noEditPoints="1"/>
            </p:cNvSpPr>
            <p:nvPr/>
          </p:nvSpPr>
          <p:spPr bwMode="auto">
            <a:xfrm>
              <a:off x="2816687" y="3418279"/>
              <a:ext cx="79375" cy="77787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7" name="Freeform 9"/>
            <p:cNvSpPr>
              <a:spLocks noEditPoints="1"/>
            </p:cNvSpPr>
            <p:nvPr/>
          </p:nvSpPr>
          <p:spPr bwMode="auto">
            <a:xfrm>
              <a:off x="2708737" y="36373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20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9" name="Freeform 10"/>
            <p:cNvSpPr>
              <a:spLocks noEditPoints="1"/>
            </p:cNvSpPr>
            <p:nvPr/>
          </p:nvSpPr>
          <p:spPr bwMode="auto">
            <a:xfrm>
              <a:off x="1883237" y="3070616"/>
              <a:ext cx="904875" cy="885825"/>
            </a:xfrm>
            <a:custGeom>
              <a:avLst/>
              <a:gdLst>
                <a:gd name="T0" fmla="*/ 347 w 402"/>
                <a:gd name="T1" fmla="*/ 147 h 394"/>
                <a:gd name="T2" fmla="*/ 340 w 402"/>
                <a:gd name="T3" fmla="*/ 131 h 394"/>
                <a:gd name="T4" fmla="*/ 358 w 402"/>
                <a:gd name="T5" fmla="*/ 72 h 394"/>
                <a:gd name="T6" fmla="*/ 328 w 402"/>
                <a:gd name="T7" fmla="*/ 42 h 394"/>
                <a:gd name="T8" fmla="*/ 325 w 402"/>
                <a:gd name="T9" fmla="*/ 40 h 394"/>
                <a:gd name="T10" fmla="*/ 321 w 402"/>
                <a:gd name="T11" fmla="*/ 40 h 394"/>
                <a:gd name="T12" fmla="*/ 268 w 402"/>
                <a:gd name="T13" fmla="*/ 61 h 394"/>
                <a:gd name="T14" fmla="*/ 252 w 402"/>
                <a:gd name="T15" fmla="*/ 54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4 h 394"/>
                <a:gd name="T22" fmla="*/ 134 w 402"/>
                <a:gd name="T23" fmla="*/ 61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3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9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2 h 394"/>
                <a:gd name="T46" fmla="*/ 78 w 402"/>
                <a:gd name="T47" fmla="*/ 354 h 394"/>
                <a:gd name="T48" fmla="*/ 81 w 402"/>
                <a:gd name="T49" fmla="*/ 354 h 394"/>
                <a:gd name="T50" fmla="*/ 134 w 402"/>
                <a:gd name="T51" fmla="*/ 334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3 h 394"/>
                <a:gd name="T64" fmla="*/ 326 w 402"/>
                <a:gd name="T65" fmla="*/ 353 h 394"/>
                <a:gd name="T66" fmla="*/ 359 w 402"/>
                <a:gd name="T67" fmla="*/ 321 h 394"/>
                <a:gd name="T68" fmla="*/ 340 w 402"/>
                <a:gd name="T69" fmla="*/ 263 h 394"/>
                <a:gd name="T70" fmla="*/ 347 w 402"/>
                <a:gd name="T71" fmla="*/ 247 h 394"/>
                <a:gd name="T72" fmla="*/ 402 w 402"/>
                <a:gd name="T73" fmla="*/ 217 h 394"/>
                <a:gd name="T74" fmla="*/ 402 w 402"/>
                <a:gd name="T75" fmla="*/ 175 h 394"/>
                <a:gd name="T76" fmla="*/ 347 w 402"/>
                <a:gd name="T77" fmla="*/ 147 h 394"/>
                <a:gd name="T78" fmla="*/ 201 w 402"/>
                <a:gd name="T79" fmla="*/ 266 h 394"/>
                <a:gd name="T80" fmla="*/ 131 w 402"/>
                <a:gd name="T81" fmla="*/ 197 h 394"/>
                <a:gd name="T82" fmla="*/ 201 w 402"/>
                <a:gd name="T83" fmla="*/ 128 h 394"/>
                <a:gd name="T84" fmla="*/ 271 w 402"/>
                <a:gd name="T85" fmla="*/ 197 h 394"/>
                <a:gd name="T86" fmla="*/ 201 w 402"/>
                <a:gd name="T87" fmla="*/ 266 h 394"/>
                <a:gd name="T88" fmla="*/ 201 w 402"/>
                <a:gd name="T89" fmla="*/ 266 h 394"/>
                <a:gd name="T90" fmla="*/ 201 w 402"/>
                <a:gd name="T91" fmla="*/ 2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7"/>
                  </a:moveTo>
                  <a:cubicBezTo>
                    <a:pt x="340" y="131"/>
                    <a:pt x="340" y="131"/>
                    <a:pt x="340" y="131"/>
                  </a:cubicBezTo>
                  <a:cubicBezTo>
                    <a:pt x="364" y="78"/>
                    <a:pt x="362" y="76"/>
                    <a:pt x="358" y="7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19" y="40"/>
                    <a:pt x="314" y="40"/>
                    <a:pt x="268" y="61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03" y="48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9"/>
                    <a:pt x="0" y="171"/>
                    <a:pt x="0" y="17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9" y="316"/>
                    <a:pt x="40" y="318"/>
                    <a:pt x="45" y="322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8" y="354"/>
                    <a:pt x="78" y="354"/>
                    <a:pt x="78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4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5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300" y="346"/>
                    <a:pt x="318" y="353"/>
                    <a:pt x="322" y="353"/>
                  </a:cubicBezTo>
                  <a:cubicBezTo>
                    <a:pt x="326" y="353"/>
                    <a:pt x="326" y="353"/>
                    <a:pt x="326" y="353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4" y="316"/>
                    <a:pt x="365" y="315"/>
                    <a:pt x="340" y="263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402" y="225"/>
                    <a:pt x="402" y="223"/>
                    <a:pt x="402" y="217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9"/>
                    <a:pt x="402" y="167"/>
                    <a:pt x="347" y="147"/>
                  </a:cubicBezTo>
                  <a:close/>
                  <a:moveTo>
                    <a:pt x="201" y="266"/>
                  </a:moveTo>
                  <a:cubicBezTo>
                    <a:pt x="162" y="266"/>
                    <a:pt x="131" y="235"/>
                    <a:pt x="131" y="197"/>
                  </a:cubicBezTo>
                  <a:cubicBezTo>
                    <a:pt x="131" y="159"/>
                    <a:pt x="162" y="128"/>
                    <a:pt x="201" y="128"/>
                  </a:cubicBezTo>
                  <a:cubicBezTo>
                    <a:pt x="240" y="128"/>
                    <a:pt x="271" y="159"/>
                    <a:pt x="271" y="197"/>
                  </a:cubicBezTo>
                  <a:cubicBezTo>
                    <a:pt x="271" y="235"/>
                    <a:pt x="240" y="266"/>
                    <a:pt x="201" y="266"/>
                  </a:cubicBezTo>
                  <a:close/>
                  <a:moveTo>
                    <a:pt x="201" y="266"/>
                  </a:moveTo>
                  <a:cubicBezTo>
                    <a:pt x="201" y="266"/>
                    <a:pt x="201" y="266"/>
                    <a:pt x="201" y="26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0" name="Freeform 11"/>
            <p:cNvSpPr>
              <a:spLocks noEditPoints="1"/>
            </p:cNvSpPr>
            <p:nvPr/>
          </p:nvSpPr>
          <p:spPr bwMode="auto">
            <a:xfrm>
              <a:off x="1694325" y="2140341"/>
              <a:ext cx="904875" cy="887413"/>
            </a:xfrm>
            <a:custGeom>
              <a:avLst/>
              <a:gdLst>
                <a:gd name="T0" fmla="*/ 1758145114 w 402"/>
                <a:gd name="T1" fmla="*/ 740647503 h 394"/>
                <a:gd name="T2" fmla="*/ 1722677165 w 402"/>
                <a:gd name="T3" fmla="*/ 659480746 h 394"/>
                <a:gd name="T4" fmla="*/ 1808811361 w 402"/>
                <a:gd name="T5" fmla="*/ 360179314 h 394"/>
                <a:gd name="T6" fmla="*/ 1656810368 w 402"/>
                <a:gd name="T7" fmla="*/ 213062456 h 394"/>
                <a:gd name="T8" fmla="*/ 1646676669 w 402"/>
                <a:gd name="T9" fmla="*/ 197843548 h 394"/>
                <a:gd name="T10" fmla="*/ 1626409270 w 402"/>
                <a:gd name="T11" fmla="*/ 197843548 h 394"/>
                <a:gd name="T12" fmla="*/ 1357875233 w 402"/>
                <a:gd name="T13" fmla="*/ 304375902 h 394"/>
                <a:gd name="T14" fmla="*/ 1271741037 w 402"/>
                <a:gd name="T15" fmla="*/ 268865868 h 394"/>
                <a:gd name="T16" fmla="*/ 1119740045 w 402"/>
                <a:gd name="T17" fmla="*/ 0 h 394"/>
                <a:gd name="T18" fmla="*/ 906939105 w 402"/>
                <a:gd name="T19" fmla="*/ 0 h 394"/>
                <a:gd name="T20" fmla="*/ 760004963 w 402"/>
                <a:gd name="T21" fmla="*/ 268865868 h 394"/>
                <a:gd name="T22" fmla="*/ 673870767 w 402"/>
                <a:gd name="T23" fmla="*/ 304375902 h 394"/>
                <a:gd name="T24" fmla="*/ 405336730 w 402"/>
                <a:gd name="T25" fmla="*/ 207990237 h 394"/>
                <a:gd name="T26" fmla="*/ 385069331 w 402"/>
                <a:gd name="T27" fmla="*/ 207990237 h 394"/>
                <a:gd name="T28" fmla="*/ 222934639 w 402"/>
                <a:gd name="T29" fmla="*/ 365251533 h 394"/>
                <a:gd name="T30" fmla="*/ 314135685 w 402"/>
                <a:gd name="T31" fmla="*/ 664555217 h 394"/>
                <a:gd name="T32" fmla="*/ 278667736 w 402"/>
                <a:gd name="T33" fmla="*/ 745721974 h 394"/>
                <a:gd name="T34" fmla="*/ 0 w 402"/>
                <a:gd name="T35" fmla="*/ 897908798 h 394"/>
                <a:gd name="T36" fmla="*/ 0 w 402"/>
                <a:gd name="T37" fmla="*/ 1105899036 h 394"/>
                <a:gd name="T38" fmla="*/ 278667736 w 402"/>
                <a:gd name="T39" fmla="*/ 1253013642 h 394"/>
                <a:gd name="T40" fmla="*/ 314135685 w 402"/>
                <a:gd name="T41" fmla="*/ 1334180399 h 394"/>
                <a:gd name="T42" fmla="*/ 228001489 w 402"/>
                <a:gd name="T43" fmla="*/ 1633484083 h 394"/>
                <a:gd name="T44" fmla="*/ 380002481 w 402"/>
                <a:gd name="T45" fmla="*/ 1780598689 h 394"/>
                <a:gd name="T46" fmla="*/ 390136181 w 402"/>
                <a:gd name="T47" fmla="*/ 1795817597 h 394"/>
                <a:gd name="T48" fmla="*/ 410403580 w 402"/>
                <a:gd name="T49" fmla="*/ 1795817597 h 394"/>
                <a:gd name="T50" fmla="*/ 678937617 w 402"/>
                <a:gd name="T51" fmla="*/ 1689287495 h 394"/>
                <a:gd name="T52" fmla="*/ 765071813 w 402"/>
                <a:gd name="T53" fmla="*/ 1724797529 h 394"/>
                <a:gd name="T54" fmla="*/ 917072805 w 402"/>
                <a:gd name="T55" fmla="*/ 1998735616 h 394"/>
                <a:gd name="T56" fmla="*/ 1129873744 w 402"/>
                <a:gd name="T57" fmla="*/ 1998735616 h 394"/>
                <a:gd name="T58" fmla="*/ 1276807887 w 402"/>
                <a:gd name="T59" fmla="*/ 1724797529 h 394"/>
                <a:gd name="T60" fmla="*/ 1362942083 w 402"/>
                <a:gd name="T61" fmla="*/ 1689287495 h 394"/>
                <a:gd name="T62" fmla="*/ 1631476119 w 402"/>
                <a:gd name="T63" fmla="*/ 1785673160 h 394"/>
                <a:gd name="T64" fmla="*/ 1651743519 w 402"/>
                <a:gd name="T65" fmla="*/ 1785673160 h 394"/>
                <a:gd name="T66" fmla="*/ 1818945061 w 402"/>
                <a:gd name="T67" fmla="*/ 1628411864 h 394"/>
                <a:gd name="T68" fmla="*/ 1722677165 w 402"/>
                <a:gd name="T69" fmla="*/ 1329108181 h 394"/>
                <a:gd name="T70" fmla="*/ 1758145114 w 402"/>
                <a:gd name="T71" fmla="*/ 1247941424 h 394"/>
                <a:gd name="T72" fmla="*/ 2036812850 w 402"/>
                <a:gd name="T73" fmla="*/ 1095754599 h 394"/>
                <a:gd name="T74" fmla="*/ 2036812850 w 402"/>
                <a:gd name="T75" fmla="*/ 887764361 h 394"/>
                <a:gd name="T76" fmla="*/ 1758145114 w 402"/>
                <a:gd name="T77" fmla="*/ 740647503 h 394"/>
                <a:gd name="T78" fmla="*/ 1018407550 w 402"/>
                <a:gd name="T79" fmla="*/ 1344327088 h 394"/>
                <a:gd name="T80" fmla="*/ 663737067 w 402"/>
                <a:gd name="T81" fmla="*/ 994294463 h 394"/>
                <a:gd name="T82" fmla="*/ 1018407550 w 402"/>
                <a:gd name="T83" fmla="*/ 649336309 h 394"/>
                <a:gd name="T84" fmla="*/ 1373075783 w 402"/>
                <a:gd name="T85" fmla="*/ 994294463 h 394"/>
                <a:gd name="T86" fmla="*/ 1018407550 w 402"/>
                <a:gd name="T87" fmla="*/ 1344327088 h 394"/>
                <a:gd name="T88" fmla="*/ 1018407550 w 402"/>
                <a:gd name="T89" fmla="*/ 1344327088 h 394"/>
                <a:gd name="T90" fmla="*/ 1018407550 w 402"/>
                <a:gd name="T91" fmla="*/ 1344327088 h 39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6"/>
                  </a:moveTo>
                  <a:cubicBezTo>
                    <a:pt x="340" y="130"/>
                    <a:pt x="340" y="130"/>
                    <a:pt x="340" y="130"/>
                  </a:cubicBezTo>
                  <a:cubicBezTo>
                    <a:pt x="364" y="77"/>
                    <a:pt x="362" y="76"/>
                    <a:pt x="357" y="71"/>
                  </a:cubicBezTo>
                  <a:cubicBezTo>
                    <a:pt x="327" y="42"/>
                    <a:pt x="327" y="42"/>
                    <a:pt x="327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1" y="39"/>
                    <a:pt x="321" y="39"/>
                    <a:pt x="321" y="39"/>
                  </a:cubicBezTo>
                  <a:cubicBezTo>
                    <a:pt x="319" y="39"/>
                    <a:pt x="314" y="39"/>
                    <a:pt x="268" y="60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03" y="47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8"/>
                    <a:pt x="0" y="170"/>
                    <a:pt x="0" y="17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8" y="316"/>
                    <a:pt x="40" y="317"/>
                    <a:pt x="45" y="322"/>
                  </a:cubicBezTo>
                  <a:cubicBezTo>
                    <a:pt x="75" y="351"/>
                    <a:pt x="75" y="351"/>
                    <a:pt x="75" y="351"/>
                  </a:cubicBezTo>
                  <a:cubicBezTo>
                    <a:pt x="77" y="354"/>
                    <a:pt x="77" y="354"/>
                    <a:pt x="77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3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4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299" y="346"/>
                    <a:pt x="317" y="352"/>
                    <a:pt x="322" y="352"/>
                  </a:cubicBezTo>
                  <a:cubicBezTo>
                    <a:pt x="326" y="352"/>
                    <a:pt x="326" y="352"/>
                    <a:pt x="326" y="352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3" y="316"/>
                    <a:pt x="365" y="314"/>
                    <a:pt x="340" y="262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402" y="225"/>
                    <a:pt x="402" y="223"/>
                    <a:pt x="402" y="216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8"/>
                    <a:pt x="402" y="166"/>
                    <a:pt x="347" y="146"/>
                  </a:cubicBezTo>
                  <a:close/>
                  <a:moveTo>
                    <a:pt x="201" y="265"/>
                  </a:moveTo>
                  <a:cubicBezTo>
                    <a:pt x="162" y="265"/>
                    <a:pt x="131" y="235"/>
                    <a:pt x="131" y="196"/>
                  </a:cubicBezTo>
                  <a:cubicBezTo>
                    <a:pt x="131" y="158"/>
                    <a:pt x="162" y="128"/>
                    <a:pt x="201" y="128"/>
                  </a:cubicBezTo>
                  <a:cubicBezTo>
                    <a:pt x="240" y="128"/>
                    <a:pt x="271" y="158"/>
                    <a:pt x="271" y="196"/>
                  </a:cubicBezTo>
                  <a:cubicBezTo>
                    <a:pt x="271" y="235"/>
                    <a:pt x="240" y="265"/>
                    <a:pt x="201" y="265"/>
                  </a:cubicBezTo>
                  <a:close/>
                  <a:moveTo>
                    <a:pt x="201" y="265"/>
                  </a:moveTo>
                  <a:cubicBezTo>
                    <a:pt x="201" y="265"/>
                    <a:pt x="201" y="265"/>
                    <a:pt x="201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2"/>
            <p:cNvSpPr>
              <a:spLocks noEditPoints="1"/>
            </p:cNvSpPr>
            <p:nvPr/>
          </p:nvSpPr>
          <p:spPr bwMode="auto">
            <a:xfrm>
              <a:off x="1060912" y="2819791"/>
              <a:ext cx="825500" cy="811213"/>
            </a:xfrm>
            <a:custGeom>
              <a:avLst/>
              <a:gdLst>
                <a:gd name="T0" fmla="*/ 317 w 367"/>
                <a:gd name="T1" fmla="*/ 134 h 360"/>
                <a:gd name="T2" fmla="*/ 310 w 367"/>
                <a:gd name="T3" fmla="*/ 120 h 360"/>
                <a:gd name="T4" fmla="*/ 326 w 367"/>
                <a:gd name="T5" fmla="*/ 66 h 360"/>
                <a:gd name="T6" fmla="*/ 299 w 367"/>
                <a:gd name="T7" fmla="*/ 39 h 360"/>
                <a:gd name="T8" fmla="*/ 296 w 367"/>
                <a:gd name="T9" fmla="*/ 37 h 360"/>
                <a:gd name="T10" fmla="*/ 293 w 367"/>
                <a:gd name="T11" fmla="*/ 37 h 360"/>
                <a:gd name="T12" fmla="*/ 245 w 367"/>
                <a:gd name="T13" fmla="*/ 55 h 360"/>
                <a:gd name="T14" fmla="*/ 229 w 367"/>
                <a:gd name="T15" fmla="*/ 49 h 360"/>
                <a:gd name="T16" fmla="*/ 202 w 367"/>
                <a:gd name="T17" fmla="*/ 0 h 360"/>
                <a:gd name="T18" fmla="*/ 163 w 367"/>
                <a:gd name="T19" fmla="*/ 0 h 360"/>
                <a:gd name="T20" fmla="*/ 137 w 367"/>
                <a:gd name="T21" fmla="*/ 49 h 360"/>
                <a:gd name="T22" fmla="*/ 122 w 367"/>
                <a:gd name="T23" fmla="*/ 56 h 360"/>
                <a:gd name="T24" fmla="*/ 73 w 367"/>
                <a:gd name="T25" fmla="*/ 38 h 360"/>
                <a:gd name="T26" fmla="*/ 69 w 367"/>
                <a:gd name="T27" fmla="*/ 38 h 360"/>
                <a:gd name="T28" fmla="*/ 40 w 367"/>
                <a:gd name="T29" fmla="*/ 67 h 360"/>
                <a:gd name="T30" fmla="*/ 56 w 367"/>
                <a:gd name="T31" fmla="*/ 120 h 360"/>
                <a:gd name="T32" fmla="*/ 50 w 367"/>
                <a:gd name="T33" fmla="*/ 135 h 360"/>
                <a:gd name="T34" fmla="*/ 0 w 367"/>
                <a:gd name="T35" fmla="*/ 162 h 360"/>
                <a:gd name="T36" fmla="*/ 0 w 367"/>
                <a:gd name="T37" fmla="*/ 200 h 360"/>
                <a:gd name="T38" fmla="*/ 50 w 367"/>
                <a:gd name="T39" fmla="*/ 226 h 360"/>
                <a:gd name="T40" fmla="*/ 56 w 367"/>
                <a:gd name="T41" fmla="*/ 241 h 360"/>
                <a:gd name="T42" fmla="*/ 41 w 367"/>
                <a:gd name="T43" fmla="*/ 295 h 360"/>
                <a:gd name="T44" fmla="*/ 68 w 367"/>
                <a:gd name="T45" fmla="*/ 321 h 360"/>
                <a:gd name="T46" fmla="*/ 71 w 367"/>
                <a:gd name="T47" fmla="*/ 324 h 360"/>
                <a:gd name="T48" fmla="*/ 74 w 367"/>
                <a:gd name="T49" fmla="*/ 324 h 360"/>
                <a:gd name="T50" fmla="*/ 122 w 367"/>
                <a:gd name="T51" fmla="*/ 305 h 360"/>
                <a:gd name="T52" fmla="*/ 137 w 367"/>
                <a:gd name="T53" fmla="*/ 311 h 360"/>
                <a:gd name="T54" fmla="*/ 165 w 367"/>
                <a:gd name="T55" fmla="*/ 360 h 360"/>
                <a:gd name="T56" fmla="*/ 203 w 367"/>
                <a:gd name="T57" fmla="*/ 360 h 360"/>
                <a:gd name="T58" fmla="*/ 230 w 367"/>
                <a:gd name="T59" fmla="*/ 311 h 360"/>
                <a:gd name="T60" fmla="*/ 245 w 367"/>
                <a:gd name="T61" fmla="*/ 305 h 360"/>
                <a:gd name="T62" fmla="*/ 294 w 367"/>
                <a:gd name="T63" fmla="*/ 323 h 360"/>
                <a:gd name="T64" fmla="*/ 298 w 367"/>
                <a:gd name="T65" fmla="*/ 322 h 360"/>
                <a:gd name="T66" fmla="*/ 327 w 367"/>
                <a:gd name="T67" fmla="*/ 293 h 360"/>
                <a:gd name="T68" fmla="*/ 311 w 367"/>
                <a:gd name="T69" fmla="*/ 240 h 360"/>
                <a:gd name="T70" fmla="*/ 317 w 367"/>
                <a:gd name="T71" fmla="*/ 225 h 360"/>
                <a:gd name="T72" fmla="*/ 367 w 367"/>
                <a:gd name="T73" fmla="*/ 198 h 360"/>
                <a:gd name="T74" fmla="*/ 367 w 367"/>
                <a:gd name="T75" fmla="*/ 160 h 360"/>
                <a:gd name="T76" fmla="*/ 317 w 367"/>
                <a:gd name="T77" fmla="*/ 134 h 360"/>
                <a:gd name="T78" fmla="*/ 183 w 367"/>
                <a:gd name="T79" fmla="*/ 243 h 360"/>
                <a:gd name="T80" fmla="*/ 119 w 367"/>
                <a:gd name="T81" fmla="*/ 180 h 360"/>
                <a:gd name="T82" fmla="*/ 183 w 367"/>
                <a:gd name="T83" fmla="*/ 117 h 360"/>
                <a:gd name="T84" fmla="*/ 248 w 367"/>
                <a:gd name="T85" fmla="*/ 180 h 360"/>
                <a:gd name="T86" fmla="*/ 183 w 367"/>
                <a:gd name="T87" fmla="*/ 243 h 360"/>
                <a:gd name="T88" fmla="*/ 183 w 367"/>
                <a:gd name="T89" fmla="*/ 243 h 360"/>
                <a:gd name="T90" fmla="*/ 183 w 367"/>
                <a:gd name="T91" fmla="*/ 24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7" h="360">
                  <a:moveTo>
                    <a:pt x="317" y="134"/>
                  </a:moveTo>
                  <a:cubicBezTo>
                    <a:pt x="310" y="120"/>
                    <a:pt x="310" y="120"/>
                    <a:pt x="310" y="120"/>
                  </a:cubicBezTo>
                  <a:cubicBezTo>
                    <a:pt x="332" y="71"/>
                    <a:pt x="330" y="70"/>
                    <a:pt x="326" y="66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3" y="37"/>
                    <a:pt x="293" y="37"/>
                    <a:pt x="293" y="37"/>
                  </a:cubicBezTo>
                  <a:cubicBezTo>
                    <a:pt x="291" y="37"/>
                    <a:pt x="286" y="37"/>
                    <a:pt x="245" y="55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10" y="0"/>
                    <a:pt x="208" y="0"/>
                    <a:pt x="20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0"/>
                    <a:pt x="155" y="0"/>
                    <a:pt x="137" y="49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94" y="44"/>
                    <a:pt x="77" y="38"/>
                    <a:pt x="73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5" y="71"/>
                    <a:pt x="34" y="72"/>
                    <a:pt x="56" y="120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0" y="154"/>
                    <a:pt x="0" y="156"/>
                    <a:pt x="0" y="16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0" y="208"/>
                    <a:pt x="50" y="226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35" y="289"/>
                    <a:pt x="36" y="290"/>
                    <a:pt x="41" y="295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4" y="324"/>
                    <a:pt x="74" y="324"/>
                    <a:pt x="74" y="324"/>
                  </a:cubicBezTo>
                  <a:cubicBezTo>
                    <a:pt x="75" y="324"/>
                    <a:pt x="80" y="324"/>
                    <a:pt x="122" y="305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57" y="360"/>
                    <a:pt x="159" y="360"/>
                    <a:pt x="165" y="360"/>
                  </a:cubicBezTo>
                  <a:cubicBezTo>
                    <a:pt x="203" y="360"/>
                    <a:pt x="203" y="360"/>
                    <a:pt x="203" y="360"/>
                  </a:cubicBezTo>
                  <a:cubicBezTo>
                    <a:pt x="209" y="360"/>
                    <a:pt x="211" y="360"/>
                    <a:pt x="230" y="311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73" y="316"/>
                    <a:pt x="290" y="323"/>
                    <a:pt x="294" y="323"/>
                  </a:cubicBezTo>
                  <a:cubicBezTo>
                    <a:pt x="298" y="322"/>
                    <a:pt x="298" y="322"/>
                    <a:pt x="298" y="322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32" y="289"/>
                    <a:pt x="333" y="288"/>
                    <a:pt x="311" y="240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67" y="206"/>
                    <a:pt x="367" y="204"/>
                    <a:pt x="367" y="198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7" y="154"/>
                    <a:pt x="367" y="152"/>
                    <a:pt x="317" y="134"/>
                  </a:cubicBezTo>
                  <a:close/>
                  <a:moveTo>
                    <a:pt x="183" y="243"/>
                  </a:moveTo>
                  <a:cubicBezTo>
                    <a:pt x="148" y="243"/>
                    <a:pt x="119" y="215"/>
                    <a:pt x="119" y="180"/>
                  </a:cubicBezTo>
                  <a:cubicBezTo>
                    <a:pt x="119" y="145"/>
                    <a:pt x="148" y="117"/>
                    <a:pt x="183" y="117"/>
                  </a:cubicBezTo>
                  <a:cubicBezTo>
                    <a:pt x="219" y="117"/>
                    <a:pt x="248" y="145"/>
                    <a:pt x="248" y="180"/>
                  </a:cubicBezTo>
                  <a:cubicBezTo>
                    <a:pt x="248" y="215"/>
                    <a:pt x="219" y="243"/>
                    <a:pt x="183" y="243"/>
                  </a:cubicBezTo>
                  <a:close/>
                  <a:moveTo>
                    <a:pt x="183" y="243"/>
                  </a:moveTo>
                  <a:cubicBezTo>
                    <a:pt x="183" y="243"/>
                    <a:pt x="183" y="243"/>
                    <a:pt x="183" y="2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2" name="Freeform 13"/>
            <p:cNvSpPr>
              <a:spLocks noEditPoints="1"/>
            </p:cNvSpPr>
            <p:nvPr/>
          </p:nvSpPr>
          <p:spPr bwMode="auto">
            <a:xfrm>
              <a:off x="1435562" y="3702441"/>
              <a:ext cx="517525" cy="508000"/>
            </a:xfrm>
            <a:custGeom>
              <a:avLst/>
              <a:gdLst>
                <a:gd name="T0" fmla="*/ 1002472926 w 230"/>
                <a:gd name="T1" fmla="*/ 424413770 h 226"/>
                <a:gd name="T2" fmla="*/ 987282443 w 230"/>
                <a:gd name="T3" fmla="*/ 378941027 h 226"/>
                <a:gd name="T4" fmla="*/ 1032849394 w 230"/>
                <a:gd name="T5" fmla="*/ 207153858 h 226"/>
                <a:gd name="T6" fmla="*/ 946778236 w 230"/>
                <a:gd name="T7" fmla="*/ 126314425 h 226"/>
                <a:gd name="T8" fmla="*/ 941715491 w 230"/>
                <a:gd name="T9" fmla="*/ 116208372 h 226"/>
                <a:gd name="T10" fmla="*/ 931590002 w 230"/>
                <a:gd name="T11" fmla="*/ 116208372 h 226"/>
                <a:gd name="T12" fmla="*/ 774638170 w 230"/>
                <a:gd name="T13" fmla="*/ 176840195 h 226"/>
                <a:gd name="T14" fmla="*/ 729071219 w 230"/>
                <a:gd name="T15" fmla="*/ 156628088 h 226"/>
                <a:gd name="T16" fmla="*/ 643000061 w 230"/>
                <a:gd name="T17" fmla="*/ 0 h 226"/>
                <a:gd name="T18" fmla="*/ 516424697 w 230"/>
                <a:gd name="T19" fmla="*/ 0 h 226"/>
                <a:gd name="T20" fmla="*/ 435416284 w 230"/>
                <a:gd name="T21" fmla="*/ 156628088 h 226"/>
                <a:gd name="T22" fmla="*/ 384786588 w 230"/>
                <a:gd name="T23" fmla="*/ 176840195 h 226"/>
                <a:gd name="T24" fmla="*/ 232897501 w 230"/>
                <a:gd name="T25" fmla="*/ 121261398 h 226"/>
                <a:gd name="T26" fmla="*/ 217709267 w 230"/>
                <a:gd name="T27" fmla="*/ 121261398 h 226"/>
                <a:gd name="T28" fmla="*/ 126575364 w 230"/>
                <a:gd name="T29" fmla="*/ 212206885 h 226"/>
                <a:gd name="T30" fmla="*/ 177205060 w 230"/>
                <a:gd name="T31" fmla="*/ 378941027 h 226"/>
                <a:gd name="T32" fmla="*/ 156951832 w 230"/>
                <a:gd name="T33" fmla="*/ 429466796 h 226"/>
                <a:gd name="T34" fmla="*/ 0 w 230"/>
                <a:gd name="T35" fmla="*/ 515359257 h 226"/>
                <a:gd name="T36" fmla="*/ 0 w 230"/>
                <a:gd name="T37" fmla="*/ 631567628 h 226"/>
                <a:gd name="T38" fmla="*/ 162014576 w 230"/>
                <a:gd name="T39" fmla="*/ 717462336 h 226"/>
                <a:gd name="T40" fmla="*/ 177205060 w 230"/>
                <a:gd name="T41" fmla="*/ 762935080 h 226"/>
                <a:gd name="T42" fmla="*/ 131638109 w 230"/>
                <a:gd name="T43" fmla="*/ 934722248 h 226"/>
                <a:gd name="T44" fmla="*/ 217709267 w 230"/>
                <a:gd name="T45" fmla="*/ 1015561681 h 226"/>
                <a:gd name="T46" fmla="*/ 222772011 w 230"/>
                <a:gd name="T47" fmla="*/ 1025667735 h 226"/>
                <a:gd name="T48" fmla="*/ 232897501 w 230"/>
                <a:gd name="T49" fmla="*/ 1025667735 h 226"/>
                <a:gd name="T50" fmla="*/ 389849332 w 230"/>
                <a:gd name="T51" fmla="*/ 965035912 h 226"/>
                <a:gd name="T52" fmla="*/ 435416284 w 230"/>
                <a:gd name="T53" fmla="*/ 985248018 h 226"/>
                <a:gd name="T54" fmla="*/ 521487441 w 230"/>
                <a:gd name="T55" fmla="*/ 1141876106 h 226"/>
                <a:gd name="T56" fmla="*/ 648062806 w 230"/>
                <a:gd name="T57" fmla="*/ 1141876106 h 226"/>
                <a:gd name="T58" fmla="*/ 729071219 w 230"/>
                <a:gd name="T59" fmla="*/ 985248018 h 226"/>
                <a:gd name="T60" fmla="*/ 779700915 w 230"/>
                <a:gd name="T61" fmla="*/ 965035912 h 226"/>
                <a:gd name="T62" fmla="*/ 931590002 w 230"/>
                <a:gd name="T63" fmla="*/ 1020614708 h 226"/>
                <a:gd name="T64" fmla="*/ 946778236 w 230"/>
                <a:gd name="T65" fmla="*/ 1020614708 h 226"/>
                <a:gd name="T66" fmla="*/ 1037912138 w 230"/>
                <a:gd name="T67" fmla="*/ 929669221 h 226"/>
                <a:gd name="T68" fmla="*/ 987282443 w 230"/>
                <a:gd name="T69" fmla="*/ 762935080 h 226"/>
                <a:gd name="T70" fmla="*/ 1007535671 w 230"/>
                <a:gd name="T71" fmla="*/ 712409310 h 226"/>
                <a:gd name="T72" fmla="*/ 1164487503 w 230"/>
                <a:gd name="T73" fmla="*/ 626516850 h 226"/>
                <a:gd name="T74" fmla="*/ 1164487503 w 230"/>
                <a:gd name="T75" fmla="*/ 510308478 h 226"/>
                <a:gd name="T76" fmla="*/ 1002472926 w 230"/>
                <a:gd name="T77" fmla="*/ 424413770 h 226"/>
                <a:gd name="T78" fmla="*/ 582244876 w 230"/>
                <a:gd name="T79" fmla="*/ 767988106 h 226"/>
                <a:gd name="T80" fmla="*/ 379723843 w 230"/>
                <a:gd name="T81" fmla="*/ 570938053 h 226"/>
                <a:gd name="T82" fmla="*/ 582244876 w 230"/>
                <a:gd name="T83" fmla="*/ 373888000 h 226"/>
                <a:gd name="T84" fmla="*/ 784763659 w 230"/>
                <a:gd name="T85" fmla="*/ 570938053 h 226"/>
                <a:gd name="T86" fmla="*/ 582244876 w 230"/>
                <a:gd name="T87" fmla="*/ 767988106 h 226"/>
                <a:gd name="T88" fmla="*/ 582244876 w 230"/>
                <a:gd name="T89" fmla="*/ 767988106 h 226"/>
                <a:gd name="T90" fmla="*/ 582244876 w 230"/>
                <a:gd name="T91" fmla="*/ 767988106 h 22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30" h="226">
                  <a:moveTo>
                    <a:pt x="198" y="84"/>
                  </a:moveTo>
                  <a:cubicBezTo>
                    <a:pt x="195" y="75"/>
                    <a:pt x="195" y="75"/>
                    <a:pt x="195" y="75"/>
                  </a:cubicBezTo>
                  <a:cubicBezTo>
                    <a:pt x="208" y="45"/>
                    <a:pt x="207" y="44"/>
                    <a:pt x="204" y="4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79" y="23"/>
                    <a:pt x="153" y="35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31" y="0"/>
                    <a:pt x="130" y="0"/>
                    <a:pt x="12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9" y="0"/>
                    <a:pt x="97" y="0"/>
                    <a:pt x="86" y="31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59" y="28"/>
                    <a:pt x="48" y="24"/>
                    <a:pt x="46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5"/>
                    <a:pt x="21" y="46"/>
                    <a:pt x="35" y="7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97"/>
                    <a:pt x="0" y="98"/>
                    <a:pt x="0" y="10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9"/>
                    <a:pt x="0" y="130"/>
                    <a:pt x="32" y="14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22" y="181"/>
                    <a:pt x="23" y="182"/>
                    <a:pt x="26" y="185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44" y="203"/>
                    <a:pt x="44" y="203"/>
                    <a:pt x="44" y="203"/>
                  </a:cubicBezTo>
                  <a:cubicBezTo>
                    <a:pt x="46" y="203"/>
                    <a:pt x="46" y="203"/>
                    <a:pt x="46" y="203"/>
                  </a:cubicBezTo>
                  <a:cubicBezTo>
                    <a:pt x="47" y="203"/>
                    <a:pt x="50" y="203"/>
                    <a:pt x="77" y="191"/>
                  </a:cubicBezTo>
                  <a:cubicBezTo>
                    <a:pt x="86" y="195"/>
                    <a:pt x="86" y="195"/>
                    <a:pt x="86" y="195"/>
                  </a:cubicBezTo>
                  <a:cubicBezTo>
                    <a:pt x="99" y="226"/>
                    <a:pt x="100" y="226"/>
                    <a:pt x="103" y="226"/>
                  </a:cubicBezTo>
                  <a:cubicBezTo>
                    <a:pt x="128" y="226"/>
                    <a:pt x="128" y="226"/>
                    <a:pt x="128" y="226"/>
                  </a:cubicBezTo>
                  <a:cubicBezTo>
                    <a:pt x="131" y="226"/>
                    <a:pt x="133" y="226"/>
                    <a:pt x="144" y="195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71" y="198"/>
                    <a:pt x="182" y="202"/>
                    <a:pt x="184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08" y="181"/>
                    <a:pt x="209" y="180"/>
                    <a:pt x="195" y="15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230" y="129"/>
                    <a:pt x="230" y="128"/>
                    <a:pt x="230" y="124"/>
                  </a:cubicBezTo>
                  <a:cubicBezTo>
                    <a:pt x="230" y="101"/>
                    <a:pt x="230" y="101"/>
                    <a:pt x="230" y="101"/>
                  </a:cubicBezTo>
                  <a:cubicBezTo>
                    <a:pt x="230" y="97"/>
                    <a:pt x="230" y="96"/>
                    <a:pt x="198" y="84"/>
                  </a:cubicBezTo>
                  <a:close/>
                  <a:moveTo>
                    <a:pt x="115" y="152"/>
                  </a:moveTo>
                  <a:cubicBezTo>
                    <a:pt x="93" y="152"/>
                    <a:pt x="75" y="135"/>
                    <a:pt x="75" y="113"/>
                  </a:cubicBezTo>
                  <a:cubicBezTo>
                    <a:pt x="75" y="91"/>
                    <a:pt x="93" y="74"/>
                    <a:pt x="115" y="74"/>
                  </a:cubicBezTo>
                  <a:cubicBezTo>
                    <a:pt x="137" y="74"/>
                    <a:pt x="155" y="91"/>
                    <a:pt x="155" y="113"/>
                  </a:cubicBezTo>
                  <a:cubicBezTo>
                    <a:pt x="155" y="135"/>
                    <a:pt x="137" y="152"/>
                    <a:pt x="115" y="152"/>
                  </a:cubicBezTo>
                  <a:close/>
                  <a:moveTo>
                    <a:pt x="115" y="152"/>
                  </a:moveTo>
                  <a:cubicBezTo>
                    <a:pt x="115" y="152"/>
                    <a:pt x="115" y="152"/>
                    <a:pt x="115" y="1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4"/>
            <p:cNvSpPr>
              <a:spLocks noEditPoints="1"/>
            </p:cNvSpPr>
            <p:nvPr/>
          </p:nvSpPr>
          <p:spPr bwMode="auto">
            <a:xfrm>
              <a:off x="2519825" y="2722954"/>
              <a:ext cx="414338" cy="407988"/>
            </a:xfrm>
            <a:custGeom>
              <a:avLst/>
              <a:gdLst>
                <a:gd name="T0" fmla="*/ 806252208 w 184"/>
                <a:gd name="T1" fmla="*/ 345498214 h 181"/>
                <a:gd name="T2" fmla="*/ 791041049 w 184"/>
                <a:gd name="T3" fmla="*/ 304852691 h 181"/>
                <a:gd name="T4" fmla="*/ 831605640 w 184"/>
                <a:gd name="T5" fmla="*/ 167669544 h 181"/>
                <a:gd name="T6" fmla="*/ 760616480 w 184"/>
                <a:gd name="T7" fmla="*/ 101618315 h 181"/>
                <a:gd name="T8" fmla="*/ 755545343 w 184"/>
                <a:gd name="T9" fmla="*/ 96535371 h 181"/>
                <a:gd name="T10" fmla="*/ 745403069 w 184"/>
                <a:gd name="T11" fmla="*/ 96535371 h 181"/>
                <a:gd name="T12" fmla="*/ 623704793 w 184"/>
                <a:gd name="T13" fmla="*/ 142263838 h 181"/>
                <a:gd name="T14" fmla="*/ 583137950 w 184"/>
                <a:gd name="T15" fmla="*/ 127021767 h 181"/>
                <a:gd name="T16" fmla="*/ 512148790 w 184"/>
                <a:gd name="T17" fmla="*/ 0 h 181"/>
                <a:gd name="T18" fmla="*/ 415803946 w 184"/>
                <a:gd name="T19" fmla="*/ 0 h 181"/>
                <a:gd name="T20" fmla="*/ 349883671 w 184"/>
                <a:gd name="T21" fmla="*/ 127021767 h 181"/>
                <a:gd name="T22" fmla="*/ 309316828 w 184"/>
                <a:gd name="T23" fmla="*/ 142263838 h 181"/>
                <a:gd name="T24" fmla="*/ 187618552 w 184"/>
                <a:gd name="T25" fmla="*/ 96535371 h 181"/>
                <a:gd name="T26" fmla="*/ 177476278 w 184"/>
                <a:gd name="T27" fmla="*/ 96535371 h 181"/>
                <a:gd name="T28" fmla="*/ 101415981 w 184"/>
                <a:gd name="T29" fmla="*/ 172750234 h 181"/>
                <a:gd name="T30" fmla="*/ 141980572 w 184"/>
                <a:gd name="T31" fmla="*/ 309933381 h 181"/>
                <a:gd name="T32" fmla="*/ 126769413 w 184"/>
                <a:gd name="T33" fmla="*/ 345498214 h 181"/>
                <a:gd name="T34" fmla="*/ 0 w 184"/>
                <a:gd name="T35" fmla="*/ 416630133 h 181"/>
                <a:gd name="T36" fmla="*/ 0 w 184"/>
                <a:gd name="T37" fmla="*/ 513167757 h 181"/>
                <a:gd name="T38" fmla="*/ 126769413 w 184"/>
                <a:gd name="T39" fmla="*/ 579218986 h 181"/>
                <a:gd name="T40" fmla="*/ 141980572 w 184"/>
                <a:gd name="T41" fmla="*/ 614783818 h 181"/>
                <a:gd name="T42" fmla="*/ 101415981 w 184"/>
                <a:gd name="T43" fmla="*/ 751966966 h 181"/>
                <a:gd name="T44" fmla="*/ 172405141 w 184"/>
                <a:gd name="T45" fmla="*/ 823101138 h 181"/>
                <a:gd name="T46" fmla="*/ 177476278 w 184"/>
                <a:gd name="T47" fmla="*/ 828181829 h 181"/>
                <a:gd name="T48" fmla="*/ 187618552 w 184"/>
                <a:gd name="T49" fmla="*/ 828181829 h 181"/>
                <a:gd name="T50" fmla="*/ 309316828 w 184"/>
                <a:gd name="T51" fmla="*/ 777372671 h 181"/>
                <a:gd name="T52" fmla="*/ 349883671 w 184"/>
                <a:gd name="T53" fmla="*/ 792614742 h 181"/>
                <a:gd name="T54" fmla="*/ 420872831 w 184"/>
                <a:gd name="T55" fmla="*/ 919636509 h 181"/>
                <a:gd name="T56" fmla="*/ 517217675 w 184"/>
                <a:gd name="T57" fmla="*/ 919636509 h 181"/>
                <a:gd name="T58" fmla="*/ 583137950 w 184"/>
                <a:gd name="T59" fmla="*/ 792614742 h 181"/>
                <a:gd name="T60" fmla="*/ 623704793 w 184"/>
                <a:gd name="T61" fmla="*/ 777372671 h 181"/>
                <a:gd name="T62" fmla="*/ 750474206 w 184"/>
                <a:gd name="T63" fmla="*/ 823101138 h 181"/>
                <a:gd name="T64" fmla="*/ 760616480 w 184"/>
                <a:gd name="T65" fmla="*/ 823101138 h 181"/>
                <a:gd name="T66" fmla="*/ 831605640 w 184"/>
                <a:gd name="T67" fmla="*/ 751966966 h 181"/>
                <a:gd name="T68" fmla="*/ 791041049 w 184"/>
                <a:gd name="T69" fmla="*/ 614783818 h 181"/>
                <a:gd name="T70" fmla="*/ 806252208 w 184"/>
                <a:gd name="T71" fmla="*/ 574138295 h 181"/>
                <a:gd name="T72" fmla="*/ 933021621 w 184"/>
                <a:gd name="T73" fmla="*/ 508087067 h 181"/>
                <a:gd name="T74" fmla="*/ 933021621 w 184"/>
                <a:gd name="T75" fmla="*/ 411549442 h 181"/>
                <a:gd name="T76" fmla="*/ 806252208 w 184"/>
                <a:gd name="T77" fmla="*/ 345498214 h 181"/>
                <a:gd name="T78" fmla="*/ 466510810 w 184"/>
                <a:gd name="T79" fmla="*/ 619864508 h 181"/>
                <a:gd name="T80" fmla="*/ 304245691 w 184"/>
                <a:gd name="T81" fmla="*/ 462358600 h 181"/>
                <a:gd name="T82" fmla="*/ 466510810 w 184"/>
                <a:gd name="T83" fmla="*/ 299772001 h 181"/>
                <a:gd name="T84" fmla="*/ 628775930 w 184"/>
                <a:gd name="T85" fmla="*/ 462358600 h 181"/>
                <a:gd name="T86" fmla="*/ 466510810 w 184"/>
                <a:gd name="T87" fmla="*/ 619864508 h 181"/>
                <a:gd name="T88" fmla="*/ 466510810 w 184"/>
                <a:gd name="T89" fmla="*/ 619864508 h 181"/>
                <a:gd name="T90" fmla="*/ 466510810 w 184"/>
                <a:gd name="T91" fmla="*/ 619864508 h 18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4" h="181">
                  <a:moveTo>
                    <a:pt x="159" y="68"/>
                  </a:moveTo>
                  <a:cubicBezTo>
                    <a:pt x="156" y="60"/>
                    <a:pt x="156" y="60"/>
                    <a:pt x="156" y="60"/>
                  </a:cubicBezTo>
                  <a:cubicBezTo>
                    <a:pt x="167" y="36"/>
                    <a:pt x="166" y="35"/>
                    <a:pt x="164" y="33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6" y="19"/>
                    <a:pt x="144" y="19"/>
                    <a:pt x="123" y="28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05" y="0"/>
                    <a:pt x="104" y="0"/>
                    <a:pt x="10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0"/>
                    <a:pt x="78" y="0"/>
                    <a:pt x="69" y="25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47" y="22"/>
                    <a:pt x="39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7"/>
                    <a:pt x="28" y="6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0" y="78"/>
                    <a:pt x="0" y="79"/>
                    <a:pt x="0" y="8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0" y="105"/>
                    <a:pt x="25" y="1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18" y="145"/>
                    <a:pt x="18" y="146"/>
                    <a:pt x="20" y="148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8" y="163"/>
                    <a:pt x="40" y="163"/>
                    <a:pt x="61" y="153"/>
                  </a:cubicBezTo>
                  <a:cubicBezTo>
                    <a:pt x="69" y="156"/>
                    <a:pt x="69" y="156"/>
                    <a:pt x="69" y="156"/>
                  </a:cubicBezTo>
                  <a:cubicBezTo>
                    <a:pt x="79" y="181"/>
                    <a:pt x="80" y="181"/>
                    <a:pt x="83" y="181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5" y="181"/>
                    <a:pt x="106" y="181"/>
                    <a:pt x="115" y="156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37" y="159"/>
                    <a:pt x="145" y="162"/>
                    <a:pt x="148" y="162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7" y="145"/>
                    <a:pt x="167" y="145"/>
                    <a:pt x="156" y="121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84" y="104"/>
                    <a:pt x="184" y="103"/>
                    <a:pt x="184" y="100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7"/>
                    <a:pt x="159" y="68"/>
                  </a:cubicBezTo>
                  <a:close/>
                  <a:moveTo>
                    <a:pt x="92" y="122"/>
                  </a:moveTo>
                  <a:cubicBezTo>
                    <a:pt x="74" y="122"/>
                    <a:pt x="60" y="108"/>
                    <a:pt x="60" y="91"/>
                  </a:cubicBezTo>
                  <a:cubicBezTo>
                    <a:pt x="60" y="73"/>
                    <a:pt x="74" y="59"/>
                    <a:pt x="92" y="59"/>
                  </a:cubicBezTo>
                  <a:cubicBezTo>
                    <a:pt x="110" y="59"/>
                    <a:pt x="124" y="73"/>
                    <a:pt x="124" y="91"/>
                  </a:cubicBezTo>
                  <a:cubicBezTo>
                    <a:pt x="124" y="108"/>
                    <a:pt x="110" y="122"/>
                    <a:pt x="92" y="122"/>
                  </a:cubicBezTo>
                  <a:close/>
                  <a:moveTo>
                    <a:pt x="92" y="122"/>
                  </a:moveTo>
                  <a:cubicBezTo>
                    <a:pt x="92" y="122"/>
                    <a:pt x="92" y="122"/>
                    <a:pt x="92" y="1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5"/>
            <p:cNvSpPr>
              <a:spLocks noEditPoints="1"/>
            </p:cNvSpPr>
            <p:nvPr/>
          </p:nvSpPr>
          <p:spPr bwMode="auto">
            <a:xfrm>
              <a:off x="1257762" y="2387991"/>
              <a:ext cx="398463" cy="390525"/>
            </a:xfrm>
            <a:custGeom>
              <a:avLst/>
              <a:gdLst>
                <a:gd name="T0" fmla="*/ 775390988 w 177"/>
                <a:gd name="T1" fmla="*/ 326126750 h 173"/>
                <a:gd name="T2" fmla="*/ 760188612 w 177"/>
                <a:gd name="T3" fmla="*/ 290455790 h 173"/>
                <a:gd name="T4" fmla="*/ 795663075 w 177"/>
                <a:gd name="T5" fmla="*/ 157966234 h 173"/>
                <a:gd name="T6" fmla="*/ 729779356 w 177"/>
                <a:gd name="T7" fmla="*/ 91723713 h 173"/>
                <a:gd name="T8" fmla="*/ 724711898 w 177"/>
                <a:gd name="T9" fmla="*/ 86626572 h 173"/>
                <a:gd name="T10" fmla="*/ 714576980 w 177"/>
                <a:gd name="T11" fmla="*/ 86626572 h 173"/>
                <a:gd name="T12" fmla="*/ 598014171 w 177"/>
                <a:gd name="T13" fmla="*/ 132489557 h 173"/>
                <a:gd name="T14" fmla="*/ 562539708 w 177"/>
                <a:gd name="T15" fmla="*/ 117202647 h 173"/>
                <a:gd name="T16" fmla="*/ 491588531 w 177"/>
                <a:gd name="T17" fmla="*/ 0 h 173"/>
                <a:gd name="T18" fmla="*/ 400365267 w 177"/>
                <a:gd name="T19" fmla="*/ 0 h 173"/>
                <a:gd name="T20" fmla="*/ 334481548 w 177"/>
                <a:gd name="T21" fmla="*/ 117202647 h 173"/>
                <a:gd name="T22" fmla="*/ 299007085 w 177"/>
                <a:gd name="T23" fmla="*/ 132489557 h 173"/>
                <a:gd name="T24" fmla="*/ 177376817 w 177"/>
                <a:gd name="T25" fmla="*/ 91723713 h 173"/>
                <a:gd name="T26" fmla="*/ 167241900 w 177"/>
                <a:gd name="T27" fmla="*/ 91723713 h 173"/>
                <a:gd name="T28" fmla="*/ 96290723 w 177"/>
                <a:gd name="T29" fmla="*/ 163063375 h 173"/>
                <a:gd name="T30" fmla="*/ 136832644 w 177"/>
                <a:gd name="T31" fmla="*/ 290455790 h 173"/>
                <a:gd name="T32" fmla="*/ 121630268 w 177"/>
                <a:gd name="T33" fmla="*/ 331221634 h 173"/>
                <a:gd name="T34" fmla="*/ 0 w 177"/>
                <a:gd name="T35" fmla="*/ 397466413 h 173"/>
                <a:gd name="T36" fmla="*/ 0 w 177"/>
                <a:gd name="T37" fmla="*/ 489190125 h 173"/>
                <a:gd name="T38" fmla="*/ 121630268 w 177"/>
                <a:gd name="T39" fmla="*/ 555432646 h 173"/>
                <a:gd name="T40" fmla="*/ 136832644 w 177"/>
                <a:gd name="T41" fmla="*/ 591103606 h 173"/>
                <a:gd name="T42" fmla="*/ 96290723 w 177"/>
                <a:gd name="T43" fmla="*/ 723593163 h 173"/>
                <a:gd name="T44" fmla="*/ 167241900 w 177"/>
                <a:gd name="T45" fmla="*/ 789835684 h 173"/>
                <a:gd name="T46" fmla="*/ 172309359 w 177"/>
                <a:gd name="T47" fmla="*/ 794932825 h 173"/>
                <a:gd name="T48" fmla="*/ 177376817 w 177"/>
                <a:gd name="T49" fmla="*/ 794932825 h 173"/>
                <a:gd name="T50" fmla="*/ 299007085 w 177"/>
                <a:gd name="T51" fmla="*/ 749069840 h 173"/>
                <a:gd name="T52" fmla="*/ 334481548 w 177"/>
                <a:gd name="T53" fmla="*/ 764356749 h 173"/>
                <a:gd name="T54" fmla="*/ 400365267 w 177"/>
                <a:gd name="T55" fmla="*/ 881559397 h 173"/>
                <a:gd name="T56" fmla="*/ 496655989 w 177"/>
                <a:gd name="T57" fmla="*/ 881559397 h 173"/>
                <a:gd name="T58" fmla="*/ 562539708 w 177"/>
                <a:gd name="T59" fmla="*/ 764356749 h 173"/>
                <a:gd name="T60" fmla="*/ 598014171 w 177"/>
                <a:gd name="T61" fmla="*/ 749069840 h 173"/>
                <a:gd name="T62" fmla="*/ 719644439 w 177"/>
                <a:gd name="T63" fmla="*/ 789835684 h 173"/>
                <a:gd name="T64" fmla="*/ 729779356 w 177"/>
                <a:gd name="T65" fmla="*/ 789835684 h 173"/>
                <a:gd name="T66" fmla="*/ 800730534 w 177"/>
                <a:gd name="T67" fmla="*/ 718496022 h 173"/>
                <a:gd name="T68" fmla="*/ 760188612 w 177"/>
                <a:gd name="T69" fmla="*/ 591103606 h 173"/>
                <a:gd name="T70" fmla="*/ 775390988 w 177"/>
                <a:gd name="T71" fmla="*/ 550337762 h 173"/>
                <a:gd name="T72" fmla="*/ 897021256 w 177"/>
                <a:gd name="T73" fmla="*/ 484092984 h 173"/>
                <a:gd name="T74" fmla="*/ 897021256 w 177"/>
                <a:gd name="T75" fmla="*/ 392369271 h 173"/>
                <a:gd name="T76" fmla="*/ 775390988 w 177"/>
                <a:gd name="T77" fmla="*/ 326126750 h 173"/>
                <a:gd name="T78" fmla="*/ 445976899 w 177"/>
                <a:gd name="T79" fmla="*/ 596198490 h 173"/>
                <a:gd name="T80" fmla="*/ 288872168 w 177"/>
                <a:gd name="T81" fmla="*/ 438232256 h 173"/>
                <a:gd name="T82" fmla="*/ 445976899 w 177"/>
                <a:gd name="T83" fmla="*/ 285360907 h 173"/>
                <a:gd name="T84" fmla="*/ 603081630 w 177"/>
                <a:gd name="T85" fmla="*/ 438232256 h 173"/>
                <a:gd name="T86" fmla="*/ 445976899 w 177"/>
                <a:gd name="T87" fmla="*/ 596198490 h 173"/>
                <a:gd name="T88" fmla="*/ 445976899 w 177"/>
                <a:gd name="T89" fmla="*/ 596198490 h 173"/>
                <a:gd name="T90" fmla="*/ 445976899 w 177"/>
                <a:gd name="T91" fmla="*/ 596198490 h 1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77" h="173">
                  <a:moveTo>
                    <a:pt x="153" y="64"/>
                  </a:moveTo>
                  <a:cubicBezTo>
                    <a:pt x="150" y="57"/>
                    <a:pt x="150" y="57"/>
                    <a:pt x="150" y="57"/>
                  </a:cubicBezTo>
                  <a:cubicBezTo>
                    <a:pt x="160" y="34"/>
                    <a:pt x="159" y="33"/>
                    <a:pt x="157" y="31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1" y="17"/>
                    <a:pt x="138" y="17"/>
                    <a:pt x="118" y="26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1" y="0"/>
                    <a:pt x="100" y="0"/>
                    <a:pt x="9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6" y="0"/>
                    <a:pt x="75" y="0"/>
                    <a:pt x="66" y="2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45" y="21"/>
                    <a:pt x="37" y="18"/>
                    <a:pt x="3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7" y="34"/>
                    <a:pt x="16" y="34"/>
                    <a:pt x="27" y="57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0" y="74"/>
                    <a:pt x="0" y="75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0" y="100"/>
                    <a:pt x="24" y="109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17" y="139"/>
                    <a:pt x="17" y="140"/>
                    <a:pt x="19" y="142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6"/>
                    <a:pt x="39" y="156"/>
                    <a:pt x="59" y="147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76" y="173"/>
                    <a:pt x="77" y="173"/>
                    <a:pt x="79" y="173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101" y="173"/>
                    <a:pt x="102" y="173"/>
                    <a:pt x="111" y="150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32" y="152"/>
                    <a:pt x="140" y="155"/>
                    <a:pt x="142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58" y="141"/>
                    <a:pt x="158" y="141"/>
                    <a:pt x="158" y="141"/>
                  </a:cubicBezTo>
                  <a:cubicBezTo>
                    <a:pt x="160" y="139"/>
                    <a:pt x="161" y="138"/>
                    <a:pt x="150" y="116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77" y="99"/>
                    <a:pt x="177" y="98"/>
                    <a:pt x="177" y="9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4"/>
                    <a:pt x="177" y="73"/>
                    <a:pt x="153" y="64"/>
                  </a:cubicBezTo>
                  <a:close/>
                  <a:moveTo>
                    <a:pt x="88" y="117"/>
                  </a:moveTo>
                  <a:cubicBezTo>
                    <a:pt x="71" y="117"/>
                    <a:pt x="57" y="103"/>
                    <a:pt x="57" y="86"/>
                  </a:cubicBezTo>
                  <a:cubicBezTo>
                    <a:pt x="57" y="70"/>
                    <a:pt x="71" y="56"/>
                    <a:pt x="88" y="56"/>
                  </a:cubicBezTo>
                  <a:cubicBezTo>
                    <a:pt x="105" y="56"/>
                    <a:pt x="119" y="70"/>
                    <a:pt x="119" y="86"/>
                  </a:cubicBezTo>
                  <a:cubicBezTo>
                    <a:pt x="119" y="103"/>
                    <a:pt x="105" y="117"/>
                    <a:pt x="88" y="117"/>
                  </a:cubicBezTo>
                  <a:close/>
                  <a:moveTo>
                    <a:pt x="88" y="117"/>
                  </a:moveTo>
                  <a:cubicBezTo>
                    <a:pt x="88" y="117"/>
                    <a:pt x="88" y="117"/>
                    <a:pt x="88" y="1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6"/>
            <p:cNvSpPr>
              <a:spLocks noEditPoints="1"/>
            </p:cNvSpPr>
            <p:nvPr/>
          </p:nvSpPr>
          <p:spPr bwMode="auto">
            <a:xfrm>
              <a:off x="1919750" y="4002479"/>
              <a:ext cx="557212" cy="544512"/>
            </a:xfrm>
            <a:custGeom>
              <a:avLst/>
              <a:gdLst>
                <a:gd name="T0" fmla="*/ 214 w 248"/>
                <a:gd name="T1" fmla="*/ 90 h 242"/>
                <a:gd name="T2" fmla="*/ 209 w 248"/>
                <a:gd name="T3" fmla="*/ 80 h 242"/>
                <a:gd name="T4" fmla="*/ 220 w 248"/>
                <a:gd name="T5" fmla="*/ 44 h 242"/>
                <a:gd name="T6" fmla="*/ 202 w 248"/>
                <a:gd name="T7" fmla="*/ 26 h 242"/>
                <a:gd name="T8" fmla="*/ 200 w 248"/>
                <a:gd name="T9" fmla="*/ 24 h 242"/>
                <a:gd name="T10" fmla="*/ 198 w 248"/>
                <a:gd name="T11" fmla="*/ 24 h 242"/>
                <a:gd name="T12" fmla="*/ 165 w 248"/>
                <a:gd name="T13" fmla="*/ 37 h 242"/>
                <a:gd name="T14" fmla="*/ 155 w 248"/>
                <a:gd name="T15" fmla="*/ 33 h 242"/>
                <a:gd name="T16" fmla="*/ 136 w 248"/>
                <a:gd name="T17" fmla="*/ 0 h 242"/>
                <a:gd name="T18" fmla="*/ 110 w 248"/>
                <a:gd name="T19" fmla="*/ 0 h 242"/>
                <a:gd name="T20" fmla="*/ 92 w 248"/>
                <a:gd name="T21" fmla="*/ 33 h 242"/>
                <a:gd name="T22" fmla="*/ 82 w 248"/>
                <a:gd name="T23" fmla="*/ 37 h 242"/>
                <a:gd name="T24" fmla="*/ 49 w 248"/>
                <a:gd name="T25" fmla="*/ 25 h 242"/>
                <a:gd name="T26" fmla="*/ 47 w 248"/>
                <a:gd name="T27" fmla="*/ 25 h 242"/>
                <a:gd name="T28" fmla="*/ 27 w 248"/>
                <a:gd name="T29" fmla="*/ 44 h 242"/>
                <a:gd name="T30" fmla="*/ 38 w 248"/>
                <a:gd name="T31" fmla="*/ 80 h 242"/>
                <a:gd name="T32" fmla="*/ 34 w 248"/>
                <a:gd name="T33" fmla="*/ 90 h 242"/>
                <a:gd name="T34" fmla="*/ 0 w 248"/>
                <a:gd name="T35" fmla="*/ 109 h 242"/>
                <a:gd name="T36" fmla="*/ 0 w 248"/>
                <a:gd name="T37" fmla="*/ 134 h 242"/>
                <a:gd name="T38" fmla="*/ 34 w 248"/>
                <a:gd name="T39" fmla="*/ 152 h 242"/>
                <a:gd name="T40" fmla="*/ 38 w 248"/>
                <a:gd name="T41" fmla="*/ 162 h 242"/>
                <a:gd name="T42" fmla="*/ 28 w 248"/>
                <a:gd name="T43" fmla="*/ 198 h 242"/>
                <a:gd name="T44" fmla="*/ 46 w 248"/>
                <a:gd name="T45" fmla="*/ 216 h 242"/>
                <a:gd name="T46" fmla="*/ 48 w 248"/>
                <a:gd name="T47" fmla="*/ 218 h 242"/>
                <a:gd name="T48" fmla="*/ 50 w 248"/>
                <a:gd name="T49" fmla="*/ 218 h 242"/>
                <a:gd name="T50" fmla="*/ 82 w 248"/>
                <a:gd name="T51" fmla="*/ 205 h 242"/>
                <a:gd name="T52" fmla="*/ 93 w 248"/>
                <a:gd name="T53" fmla="*/ 209 h 242"/>
                <a:gd name="T54" fmla="*/ 111 w 248"/>
                <a:gd name="T55" fmla="*/ 242 h 242"/>
                <a:gd name="T56" fmla="*/ 137 w 248"/>
                <a:gd name="T57" fmla="*/ 242 h 242"/>
                <a:gd name="T58" fmla="*/ 155 w 248"/>
                <a:gd name="T59" fmla="*/ 209 h 242"/>
                <a:gd name="T60" fmla="*/ 165 w 248"/>
                <a:gd name="T61" fmla="*/ 205 h 242"/>
                <a:gd name="T62" fmla="*/ 198 w 248"/>
                <a:gd name="T63" fmla="*/ 217 h 242"/>
                <a:gd name="T64" fmla="*/ 201 w 248"/>
                <a:gd name="T65" fmla="*/ 217 h 242"/>
                <a:gd name="T66" fmla="*/ 221 w 248"/>
                <a:gd name="T67" fmla="*/ 197 h 242"/>
                <a:gd name="T68" fmla="*/ 210 w 248"/>
                <a:gd name="T69" fmla="*/ 161 h 242"/>
                <a:gd name="T70" fmla="*/ 214 w 248"/>
                <a:gd name="T71" fmla="*/ 151 h 242"/>
                <a:gd name="T72" fmla="*/ 248 w 248"/>
                <a:gd name="T73" fmla="*/ 133 h 242"/>
                <a:gd name="T74" fmla="*/ 248 w 248"/>
                <a:gd name="T75" fmla="*/ 107 h 242"/>
                <a:gd name="T76" fmla="*/ 214 w 248"/>
                <a:gd name="T77" fmla="*/ 90 h 242"/>
                <a:gd name="T78" fmla="*/ 124 w 248"/>
                <a:gd name="T79" fmla="*/ 163 h 242"/>
                <a:gd name="T80" fmla="*/ 81 w 248"/>
                <a:gd name="T81" fmla="*/ 121 h 242"/>
                <a:gd name="T82" fmla="*/ 124 w 248"/>
                <a:gd name="T83" fmla="*/ 78 h 242"/>
                <a:gd name="T84" fmla="*/ 167 w 248"/>
                <a:gd name="T85" fmla="*/ 121 h 242"/>
                <a:gd name="T86" fmla="*/ 124 w 248"/>
                <a:gd name="T87" fmla="*/ 163 h 242"/>
                <a:gd name="T88" fmla="*/ 124 w 248"/>
                <a:gd name="T89" fmla="*/ 163 h 242"/>
                <a:gd name="T90" fmla="*/ 124 w 248"/>
                <a:gd name="T91" fmla="*/ 16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2">
                  <a:moveTo>
                    <a:pt x="214" y="90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24" y="47"/>
                    <a:pt x="223" y="46"/>
                    <a:pt x="220" y="44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197" y="24"/>
                    <a:pt x="193" y="24"/>
                    <a:pt x="165" y="37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42" y="0"/>
                    <a:pt x="140" y="0"/>
                    <a:pt x="1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5" y="0"/>
                    <a:pt x="92" y="33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29"/>
                    <a:pt x="52" y="25"/>
                    <a:pt x="49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4" y="47"/>
                    <a:pt x="23" y="48"/>
                    <a:pt x="38" y="8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0" y="103"/>
                    <a:pt x="0" y="105"/>
                    <a:pt x="0" y="10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8"/>
                    <a:pt x="0" y="139"/>
                    <a:pt x="34" y="15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24" y="194"/>
                    <a:pt x="25" y="195"/>
                    <a:pt x="28" y="198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1" y="218"/>
                    <a:pt x="54" y="218"/>
                    <a:pt x="82" y="205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106" y="242"/>
                    <a:pt x="107" y="242"/>
                    <a:pt x="111" y="242"/>
                  </a:cubicBezTo>
                  <a:cubicBezTo>
                    <a:pt x="137" y="242"/>
                    <a:pt x="137" y="242"/>
                    <a:pt x="137" y="242"/>
                  </a:cubicBezTo>
                  <a:cubicBezTo>
                    <a:pt x="141" y="242"/>
                    <a:pt x="143" y="242"/>
                    <a:pt x="155" y="209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84" y="213"/>
                    <a:pt x="195" y="217"/>
                    <a:pt x="198" y="217"/>
                  </a:cubicBezTo>
                  <a:cubicBezTo>
                    <a:pt x="201" y="217"/>
                    <a:pt x="201" y="217"/>
                    <a:pt x="201" y="21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4" y="194"/>
                    <a:pt x="225" y="193"/>
                    <a:pt x="210" y="161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248" y="138"/>
                    <a:pt x="248" y="137"/>
                    <a:pt x="248" y="133"/>
                  </a:cubicBezTo>
                  <a:cubicBezTo>
                    <a:pt x="248" y="107"/>
                    <a:pt x="248" y="107"/>
                    <a:pt x="248" y="107"/>
                  </a:cubicBezTo>
                  <a:cubicBezTo>
                    <a:pt x="248" y="103"/>
                    <a:pt x="248" y="102"/>
                    <a:pt x="214" y="90"/>
                  </a:cubicBezTo>
                  <a:close/>
                  <a:moveTo>
                    <a:pt x="124" y="163"/>
                  </a:moveTo>
                  <a:cubicBezTo>
                    <a:pt x="100" y="163"/>
                    <a:pt x="81" y="144"/>
                    <a:pt x="81" y="121"/>
                  </a:cubicBezTo>
                  <a:cubicBezTo>
                    <a:pt x="81" y="97"/>
                    <a:pt x="100" y="78"/>
                    <a:pt x="124" y="78"/>
                  </a:cubicBezTo>
                  <a:cubicBezTo>
                    <a:pt x="148" y="78"/>
                    <a:pt x="167" y="97"/>
                    <a:pt x="167" y="121"/>
                  </a:cubicBezTo>
                  <a:cubicBezTo>
                    <a:pt x="167" y="144"/>
                    <a:pt x="148" y="163"/>
                    <a:pt x="124" y="163"/>
                  </a:cubicBezTo>
                  <a:close/>
                  <a:moveTo>
                    <a:pt x="124" y="163"/>
                  </a:moveTo>
                  <a:cubicBezTo>
                    <a:pt x="124" y="163"/>
                    <a:pt x="124" y="163"/>
                    <a:pt x="124" y="1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6" name="Freeform 17"/>
            <p:cNvSpPr>
              <a:spLocks noEditPoints="1"/>
            </p:cNvSpPr>
            <p:nvPr/>
          </p:nvSpPr>
          <p:spPr bwMode="auto">
            <a:xfrm>
              <a:off x="1559387" y="4291404"/>
              <a:ext cx="269875" cy="266700"/>
            </a:xfrm>
            <a:custGeom>
              <a:avLst/>
              <a:gdLst>
                <a:gd name="T0" fmla="*/ 104 w 120"/>
                <a:gd name="T1" fmla="*/ 44 h 118"/>
                <a:gd name="T2" fmla="*/ 102 w 120"/>
                <a:gd name="T3" fmla="*/ 39 h 118"/>
                <a:gd name="T4" fmla="*/ 107 w 120"/>
                <a:gd name="T5" fmla="*/ 21 h 118"/>
                <a:gd name="T6" fmla="*/ 98 w 120"/>
                <a:gd name="T7" fmla="*/ 13 h 118"/>
                <a:gd name="T8" fmla="*/ 97 w 120"/>
                <a:gd name="T9" fmla="*/ 12 h 118"/>
                <a:gd name="T10" fmla="*/ 96 w 120"/>
                <a:gd name="T11" fmla="*/ 12 h 118"/>
                <a:gd name="T12" fmla="*/ 80 w 120"/>
                <a:gd name="T13" fmla="*/ 18 h 118"/>
                <a:gd name="T14" fmla="*/ 75 w 120"/>
                <a:gd name="T15" fmla="*/ 16 h 118"/>
                <a:gd name="T16" fmla="*/ 66 w 120"/>
                <a:gd name="T17" fmla="*/ 0 h 118"/>
                <a:gd name="T18" fmla="*/ 53 w 120"/>
                <a:gd name="T19" fmla="*/ 0 h 118"/>
                <a:gd name="T20" fmla="*/ 45 w 120"/>
                <a:gd name="T21" fmla="*/ 16 h 118"/>
                <a:gd name="T22" fmla="*/ 40 w 120"/>
                <a:gd name="T23" fmla="*/ 18 h 118"/>
                <a:gd name="T24" fmla="*/ 24 w 120"/>
                <a:gd name="T25" fmla="*/ 12 h 118"/>
                <a:gd name="T26" fmla="*/ 23 w 120"/>
                <a:gd name="T27" fmla="*/ 12 h 118"/>
                <a:gd name="T28" fmla="*/ 13 w 120"/>
                <a:gd name="T29" fmla="*/ 22 h 118"/>
                <a:gd name="T30" fmla="*/ 18 w 120"/>
                <a:gd name="T31" fmla="*/ 39 h 118"/>
                <a:gd name="T32" fmla="*/ 16 w 120"/>
                <a:gd name="T33" fmla="*/ 44 h 118"/>
                <a:gd name="T34" fmla="*/ 0 w 120"/>
                <a:gd name="T35" fmla="*/ 53 h 118"/>
                <a:gd name="T36" fmla="*/ 0 w 120"/>
                <a:gd name="T37" fmla="*/ 65 h 118"/>
                <a:gd name="T38" fmla="*/ 16 w 120"/>
                <a:gd name="T39" fmla="*/ 74 h 118"/>
                <a:gd name="T40" fmla="*/ 18 w 120"/>
                <a:gd name="T41" fmla="*/ 79 h 118"/>
                <a:gd name="T42" fmla="*/ 13 w 120"/>
                <a:gd name="T43" fmla="*/ 96 h 118"/>
                <a:gd name="T44" fmla="*/ 22 w 120"/>
                <a:gd name="T45" fmla="*/ 105 h 118"/>
                <a:gd name="T46" fmla="*/ 23 w 120"/>
                <a:gd name="T47" fmla="*/ 106 h 118"/>
                <a:gd name="T48" fmla="*/ 24 w 120"/>
                <a:gd name="T49" fmla="*/ 106 h 118"/>
                <a:gd name="T50" fmla="*/ 40 w 120"/>
                <a:gd name="T51" fmla="*/ 100 h 118"/>
                <a:gd name="T52" fmla="*/ 45 w 120"/>
                <a:gd name="T53" fmla="*/ 102 h 118"/>
                <a:gd name="T54" fmla="*/ 54 w 120"/>
                <a:gd name="T55" fmla="*/ 118 h 118"/>
                <a:gd name="T56" fmla="*/ 67 w 120"/>
                <a:gd name="T57" fmla="*/ 118 h 118"/>
                <a:gd name="T58" fmla="*/ 75 w 120"/>
                <a:gd name="T59" fmla="*/ 102 h 118"/>
                <a:gd name="T60" fmla="*/ 80 w 120"/>
                <a:gd name="T61" fmla="*/ 99 h 118"/>
                <a:gd name="T62" fmla="*/ 96 w 120"/>
                <a:gd name="T63" fmla="*/ 105 h 118"/>
                <a:gd name="T64" fmla="*/ 97 w 120"/>
                <a:gd name="T65" fmla="*/ 105 h 118"/>
                <a:gd name="T66" fmla="*/ 107 w 120"/>
                <a:gd name="T67" fmla="*/ 96 h 118"/>
                <a:gd name="T68" fmla="*/ 102 w 120"/>
                <a:gd name="T69" fmla="*/ 78 h 118"/>
                <a:gd name="T70" fmla="*/ 104 w 120"/>
                <a:gd name="T71" fmla="*/ 74 h 118"/>
                <a:gd name="T72" fmla="*/ 120 w 120"/>
                <a:gd name="T73" fmla="*/ 65 h 118"/>
                <a:gd name="T74" fmla="*/ 120 w 120"/>
                <a:gd name="T75" fmla="*/ 52 h 118"/>
                <a:gd name="T76" fmla="*/ 104 w 120"/>
                <a:gd name="T77" fmla="*/ 44 h 118"/>
                <a:gd name="T78" fmla="*/ 60 w 120"/>
                <a:gd name="T79" fmla="*/ 79 h 118"/>
                <a:gd name="T80" fmla="*/ 39 w 120"/>
                <a:gd name="T81" fmla="*/ 59 h 118"/>
                <a:gd name="T82" fmla="*/ 60 w 120"/>
                <a:gd name="T83" fmla="*/ 38 h 118"/>
                <a:gd name="T84" fmla="*/ 81 w 120"/>
                <a:gd name="T85" fmla="*/ 59 h 118"/>
                <a:gd name="T86" fmla="*/ 60 w 120"/>
                <a:gd name="T87" fmla="*/ 79 h 118"/>
                <a:gd name="T88" fmla="*/ 60 w 120"/>
                <a:gd name="T89" fmla="*/ 79 h 118"/>
                <a:gd name="T90" fmla="*/ 60 w 120"/>
                <a:gd name="T91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118">
                  <a:moveTo>
                    <a:pt x="104" y="44"/>
                  </a:moveTo>
                  <a:cubicBezTo>
                    <a:pt x="102" y="39"/>
                    <a:pt x="102" y="39"/>
                    <a:pt x="102" y="39"/>
                  </a:cubicBezTo>
                  <a:cubicBezTo>
                    <a:pt x="109" y="23"/>
                    <a:pt x="108" y="23"/>
                    <a:pt x="107" y="21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2"/>
                    <a:pt x="94" y="12"/>
                    <a:pt x="80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1" y="0"/>
                    <a:pt x="45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1" y="14"/>
                    <a:pt x="25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1" y="24"/>
                    <a:pt x="18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0" y="50"/>
                    <a:pt x="0" y="51"/>
                    <a:pt x="0" y="5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8"/>
                    <a:pt x="16" y="7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1" y="94"/>
                    <a:pt x="12" y="95"/>
                    <a:pt x="13" y="96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5" y="106"/>
                    <a:pt x="26" y="106"/>
                    <a:pt x="40" y="100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51" y="118"/>
                    <a:pt x="52" y="118"/>
                    <a:pt x="54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9" y="118"/>
                    <a:pt x="69" y="118"/>
                    <a:pt x="75" y="102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9" y="103"/>
                    <a:pt x="95" y="105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4"/>
                    <a:pt x="109" y="94"/>
                    <a:pt x="102" y="78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20" y="67"/>
                    <a:pt x="120" y="67"/>
                    <a:pt x="120" y="65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0"/>
                    <a:pt x="120" y="50"/>
                    <a:pt x="104" y="44"/>
                  </a:cubicBezTo>
                  <a:close/>
                  <a:moveTo>
                    <a:pt x="60" y="79"/>
                  </a:moveTo>
                  <a:cubicBezTo>
                    <a:pt x="48" y="79"/>
                    <a:pt x="39" y="70"/>
                    <a:pt x="39" y="59"/>
                  </a:cubicBezTo>
                  <a:cubicBezTo>
                    <a:pt x="39" y="47"/>
                    <a:pt x="48" y="38"/>
                    <a:pt x="60" y="38"/>
                  </a:cubicBezTo>
                  <a:cubicBezTo>
                    <a:pt x="72" y="38"/>
                    <a:pt x="81" y="47"/>
                    <a:pt x="81" y="59"/>
                  </a:cubicBezTo>
                  <a:cubicBezTo>
                    <a:pt x="81" y="70"/>
                    <a:pt x="72" y="79"/>
                    <a:pt x="60" y="79"/>
                  </a:cubicBezTo>
                  <a:close/>
                  <a:moveTo>
                    <a:pt x="60" y="79"/>
                  </a:moveTo>
                  <a:cubicBezTo>
                    <a:pt x="60" y="79"/>
                    <a:pt x="60" y="79"/>
                    <a:pt x="60" y="7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7" name="Freeform 18"/>
            <p:cNvSpPr>
              <a:spLocks noEditPoints="1"/>
            </p:cNvSpPr>
            <p:nvPr/>
          </p:nvSpPr>
          <p:spPr bwMode="auto">
            <a:xfrm>
              <a:off x="1719725" y="2164154"/>
              <a:ext cx="119062" cy="114300"/>
            </a:xfrm>
            <a:custGeom>
              <a:avLst/>
              <a:gdLst>
                <a:gd name="T0" fmla="*/ 46 w 53"/>
                <a:gd name="T1" fmla="*/ 19 h 51"/>
                <a:gd name="T2" fmla="*/ 45 w 53"/>
                <a:gd name="T3" fmla="*/ 17 h 51"/>
                <a:gd name="T4" fmla="*/ 47 w 53"/>
                <a:gd name="T5" fmla="*/ 9 h 51"/>
                <a:gd name="T6" fmla="*/ 43 w 53"/>
                <a:gd name="T7" fmla="*/ 5 h 51"/>
                <a:gd name="T8" fmla="*/ 43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4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9 h 51"/>
                <a:gd name="T30" fmla="*/ 8 w 53"/>
                <a:gd name="T31" fmla="*/ 17 h 51"/>
                <a:gd name="T32" fmla="*/ 8 w 53"/>
                <a:gd name="T33" fmla="*/ 19 h 51"/>
                <a:gd name="T34" fmla="*/ 0 w 53"/>
                <a:gd name="T35" fmla="*/ 23 h 51"/>
                <a:gd name="T36" fmla="*/ 0 w 53"/>
                <a:gd name="T37" fmla="*/ 28 h 51"/>
                <a:gd name="T38" fmla="*/ 8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3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5 w 53"/>
                <a:gd name="T69" fmla="*/ 34 h 51"/>
                <a:gd name="T70" fmla="*/ 46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6 w 53"/>
                <a:gd name="T77" fmla="*/ 19 h 51"/>
                <a:gd name="T78" fmla="*/ 27 w 53"/>
                <a:gd name="T79" fmla="*/ 34 h 51"/>
                <a:gd name="T80" fmla="*/ 17 w 53"/>
                <a:gd name="T81" fmla="*/ 25 h 51"/>
                <a:gd name="T82" fmla="*/ 27 w 53"/>
                <a:gd name="T83" fmla="*/ 17 h 51"/>
                <a:gd name="T84" fmla="*/ 36 w 53"/>
                <a:gd name="T85" fmla="*/ 25 h 51"/>
                <a:gd name="T86" fmla="*/ 27 w 53"/>
                <a:gd name="T87" fmla="*/ 34 h 51"/>
                <a:gd name="T88" fmla="*/ 27 w 53"/>
                <a:gd name="T89" fmla="*/ 34 h 51"/>
                <a:gd name="T90" fmla="*/ 27 w 53"/>
                <a:gd name="T9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6" y="19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8" y="10"/>
                    <a:pt x="47" y="10"/>
                    <a:pt x="47" y="9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6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1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2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1"/>
                    <a:pt x="48" y="41"/>
                    <a:pt x="45" y="3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6" y="19"/>
                  </a:cubicBezTo>
                  <a:close/>
                  <a:moveTo>
                    <a:pt x="27" y="34"/>
                  </a:moveTo>
                  <a:cubicBezTo>
                    <a:pt x="21" y="34"/>
                    <a:pt x="17" y="30"/>
                    <a:pt x="17" y="25"/>
                  </a:cubicBezTo>
                  <a:cubicBezTo>
                    <a:pt x="17" y="21"/>
                    <a:pt x="21" y="17"/>
                    <a:pt x="27" y="17"/>
                  </a:cubicBezTo>
                  <a:cubicBezTo>
                    <a:pt x="32" y="17"/>
                    <a:pt x="36" y="21"/>
                    <a:pt x="36" y="25"/>
                  </a:cubicBezTo>
                  <a:cubicBezTo>
                    <a:pt x="36" y="30"/>
                    <a:pt x="32" y="34"/>
                    <a:pt x="27" y="34"/>
                  </a:cubicBezTo>
                  <a:close/>
                  <a:moveTo>
                    <a:pt x="27" y="34"/>
                  </a:moveTo>
                  <a:cubicBezTo>
                    <a:pt x="27" y="34"/>
                    <a:pt x="27" y="34"/>
                    <a:pt x="27" y="3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8" name="Freeform 19"/>
            <p:cNvSpPr>
              <a:spLocks noEditPoints="1"/>
            </p:cNvSpPr>
            <p:nvPr/>
          </p:nvSpPr>
          <p:spPr bwMode="auto">
            <a:xfrm>
              <a:off x="2103900" y="3059504"/>
              <a:ext cx="119062" cy="114300"/>
            </a:xfrm>
            <a:custGeom>
              <a:avLst/>
              <a:gdLst>
                <a:gd name="T0" fmla="*/ 45 w 53"/>
                <a:gd name="T1" fmla="*/ 19 h 51"/>
                <a:gd name="T2" fmla="*/ 44 w 53"/>
                <a:gd name="T3" fmla="*/ 17 h 51"/>
                <a:gd name="T4" fmla="*/ 47 w 53"/>
                <a:gd name="T5" fmla="*/ 9 h 51"/>
                <a:gd name="T6" fmla="*/ 43 w 53"/>
                <a:gd name="T7" fmla="*/ 6 h 51"/>
                <a:gd name="T8" fmla="*/ 42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3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10 h 51"/>
                <a:gd name="T30" fmla="*/ 8 w 53"/>
                <a:gd name="T31" fmla="*/ 17 h 51"/>
                <a:gd name="T32" fmla="*/ 7 w 53"/>
                <a:gd name="T33" fmla="*/ 19 h 51"/>
                <a:gd name="T34" fmla="*/ 0 w 53"/>
                <a:gd name="T35" fmla="*/ 23 h 51"/>
                <a:gd name="T36" fmla="*/ 0 w 53"/>
                <a:gd name="T37" fmla="*/ 29 h 51"/>
                <a:gd name="T38" fmla="*/ 7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4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4 w 53"/>
                <a:gd name="T69" fmla="*/ 34 h 51"/>
                <a:gd name="T70" fmla="*/ 45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5 w 53"/>
                <a:gd name="T77" fmla="*/ 19 h 51"/>
                <a:gd name="T78" fmla="*/ 26 w 53"/>
                <a:gd name="T79" fmla="*/ 35 h 51"/>
                <a:gd name="T80" fmla="*/ 17 w 53"/>
                <a:gd name="T81" fmla="*/ 26 h 51"/>
                <a:gd name="T82" fmla="*/ 26 w 53"/>
                <a:gd name="T83" fmla="*/ 17 h 51"/>
                <a:gd name="T84" fmla="*/ 35 w 53"/>
                <a:gd name="T85" fmla="*/ 26 h 51"/>
                <a:gd name="T86" fmla="*/ 26 w 53"/>
                <a:gd name="T87" fmla="*/ 35 h 51"/>
                <a:gd name="T88" fmla="*/ 26 w 53"/>
                <a:gd name="T89" fmla="*/ 35 h 51"/>
                <a:gd name="T90" fmla="*/ 26 w 53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9" name="Freeform 20"/>
            <p:cNvSpPr>
              <a:spLocks noEditPoints="1"/>
            </p:cNvSpPr>
            <p:nvPr/>
          </p:nvSpPr>
          <p:spPr bwMode="auto">
            <a:xfrm>
              <a:off x="2380125" y="2957904"/>
              <a:ext cx="117475" cy="114300"/>
            </a:xfrm>
            <a:custGeom>
              <a:avLst/>
              <a:gdLst>
                <a:gd name="T0" fmla="*/ 45 w 52"/>
                <a:gd name="T1" fmla="*/ 19 h 51"/>
                <a:gd name="T2" fmla="*/ 44 w 52"/>
                <a:gd name="T3" fmla="*/ 17 h 51"/>
                <a:gd name="T4" fmla="*/ 47 w 52"/>
                <a:gd name="T5" fmla="*/ 9 h 51"/>
                <a:gd name="T6" fmla="*/ 43 w 52"/>
                <a:gd name="T7" fmla="*/ 6 h 51"/>
                <a:gd name="T8" fmla="*/ 42 w 52"/>
                <a:gd name="T9" fmla="*/ 5 h 51"/>
                <a:gd name="T10" fmla="*/ 42 w 52"/>
                <a:gd name="T11" fmla="*/ 5 h 51"/>
                <a:gd name="T12" fmla="*/ 35 w 52"/>
                <a:gd name="T13" fmla="*/ 8 h 51"/>
                <a:gd name="T14" fmla="*/ 33 w 52"/>
                <a:gd name="T15" fmla="*/ 7 h 51"/>
                <a:gd name="T16" fmla="*/ 29 w 52"/>
                <a:gd name="T17" fmla="*/ 0 h 51"/>
                <a:gd name="T18" fmla="*/ 23 w 52"/>
                <a:gd name="T19" fmla="*/ 0 h 51"/>
                <a:gd name="T20" fmla="*/ 20 w 52"/>
                <a:gd name="T21" fmla="*/ 7 h 51"/>
                <a:gd name="T22" fmla="*/ 17 w 52"/>
                <a:gd name="T23" fmla="*/ 8 h 51"/>
                <a:gd name="T24" fmla="*/ 10 w 52"/>
                <a:gd name="T25" fmla="*/ 6 h 51"/>
                <a:gd name="T26" fmla="*/ 10 w 52"/>
                <a:gd name="T27" fmla="*/ 6 h 51"/>
                <a:gd name="T28" fmla="*/ 6 w 52"/>
                <a:gd name="T29" fmla="*/ 10 h 51"/>
                <a:gd name="T30" fmla="*/ 8 w 52"/>
                <a:gd name="T31" fmla="*/ 17 h 51"/>
                <a:gd name="T32" fmla="*/ 7 w 52"/>
                <a:gd name="T33" fmla="*/ 19 h 51"/>
                <a:gd name="T34" fmla="*/ 0 w 52"/>
                <a:gd name="T35" fmla="*/ 23 h 51"/>
                <a:gd name="T36" fmla="*/ 0 w 52"/>
                <a:gd name="T37" fmla="*/ 29 h 51"/>
                <a:gd name="T38" fmla="*/ 7 w 52"/>
                <a:gd name="T39" fmla="*/ 32 h 51"/>
                <a:gd name="T40" fmla="*/ 8 w 52"/>
                <a:gd name="T41" fmla="*/ 34 h 51"/>
                <a:gd name="T42" fmla="*/ 6 w 52"/>
                <a:gd name="T43" fmla="*/ 42 h 51"/>
                <a:gd name="T44" fmla="*/ 10 w 52"/>
                <a:gd name="T45" fmla="*/ 46 h 51"/>
                <a:gd name="T46" fmla="*/ 10 w 52"/>
                <a:gd name="T47" fmla="*/ 46 h 51"/>
                <a:gd name="T48" fmla="*/ 11 w 52"/>
                <a:gd name="T49" fmla="*/ 46 h 51"/>
                <a:gd name="T50" fmla="*/ 18 w 52"/>
                <a:gd name="T51" fmla="*/ 44 h 51"/>
                <a:gd name="T52" fmla="*/ 20 w 52"/>
                <a:gd name="T53" fmla="*/ 44 h 51"/>
                <a:gd name="T54" fmla="*/ 24 w 52"/>
                <a:gd name="T55" fmla="*/ 51 h 51"/>
                <a:gd name="T56" fmla="*/ 29 w 52"/>
                <a:gd name="T57" fmla="*/ 51 h 51"/>
                <a:gd name="T58" fmla="*/ 33 w 52"/>
                <a:gd name="T59" fmla="*/ 44 h 51"/>
                <a:gd name="T60" fmla="*/ 35 w 52"/>
                <a:gd name="T61" fmla="*/ 44 h 51"/>
                <a:gd name="T62" fmla="*/ 42 w 52"/>
                <a:gd name="T63" fmla="*/ 46 h 51"/>
                <a:gd name="T64" fmla="*/ 43 w 52"/>
                <a:gd name="T65" fmla="*/ 46 h 51"/>
                <a:gd name="T66" fmla="*/ 47 w 52"/>
                <a:gd name="T67" fmla="*/ 42 h 51"/>
                <a:gd name="T68" fmla="*/ 44 w 52"/>
                <a:gd name="T69" fmla="*/ 34 h 51"/>
                <a:gd name="T70" fmla="*/ 45 w 52"/>
                <a:gd name="T71" fmla="*/ 32 h 51"/>
                <a:gd name="T72" fmla="*/ 52 w 52"/>
                <a:gd name="T73" fmla="*/ 28 h 51"/>
                <a:gd name="T74" fmla="*/ 52 w 52"/>
                <a:gd name="T75" fmla="*/ 23 h 51"/>
                <a:gd name="T76" fmla="*/ 45 w 52"/>
                <a:gd name="T77" fmla="*/ 19 h 51"/>
                <a:gd name="T78" fmla="*/ 26 w 52"/>
                <a:gd name="T79" fmla="*/ 35 h 51"/>
                <a:gd name="T80" fmla="*/ 17 w 52"/>
                <a:gd name="T81" fmla="*/ 26 h 51"/>
                <a:gd name="T82" fmla="*/ 26 w 52"/>
                <a:gd name="T83" fmla="*/ 17 h 51"/>
                <a:gd name="T84" fmla="*/ 35 w 52"/>
                <a:gd name="T85" fmla="*/ 26 h 51"/>
                <a:gd name="T86" fmla="*/ 26 w 52"/>
                <a:gd name="T87" fmla="*/ 35 h 51"/>
                <a:gd name="T88" fmla="*/ 26 w 52"/>
                <a:gd name="T89" fmla="*/ 35 h 51"/>
                <a:gd name="T90" fmla="*/ 26 w 52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6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2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2" y="30"/>
                    <a:pt x="52" y="29"/>
                    <a:pt x="52" y="2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2"/>
                    <a:pt x="52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0" name="Freeform 21"/>
            <p:cNvSpPr>
              <a:spLocks noEditPoints="1"/>
            </p:cNvSpPr>
            <p:nvPr/>
          </p:nvSpPr>
          <p:spPr bwMode="auto">
            <a:xfrm>
              <a:off x="1592725" y="2722954"/>
              <a:ext cx="158750" cy="155575"/>
            </a:xfrm>
            <a:custGeom>
              <a:avLst/>
              <a:gdLst>
                <a:gd name="T0" fmla="*/ 60 w 70"/>
                <a:gd name="T1" fmla="*/ 26 h 69"/>
                <a:gd name="T2" fmla="*/ 59 w 70"/>
                <a:gd name="T3" fmla="*/ 23 h 69"/>
                <a:gd name="T4" fmla="*/ 62 w 70"/>
                <a:gd name="T5" fmla="*/ 13 h 69"/>
                <a:gd name="T6" fmla="*/ 57 w 70"/>
                <a:gd name="T7" fmla="*/ 8 h 69"/>
                <a:gd name="T8" fmla="*/ 56 w 70"/>
                <a:gd name="T9" fmla="*/ 7 h 69"/>
                <a:gd name="T10" fmla="*/ 56 w 70"/>
                <a:gd name="T11" fmla="*/ 7 h 69"/>
                <a:gd name="T12" fmla="*/ 46 w 70"/>
                <a:gd name="T13" fmla="*/ 11 h 69"/>
                <a:gd name="T14" fmla="*/ 43 w 70"/>
                <a:gd name="T15" fmla="*/ 10 h 69"/>
                <a:gd name="T16" fmla="*/ 38 w 70"/>
                <a:gd name="T17" fmla="*/ 0 h 69"/>
                <a:gd name="T18" fmla="*/ 31 w 70"/>
                <a:gd name="T19" fmla="*/ 0 h 69"/>
                <a:gd name="T20" fmla="*/ 26 w 70"/>
                <a:gd name="T21" fmla="*/ 10 h 69"/>
                <a:gd name="T22" fmla="*/ 23 w 70"/>
                <a:gd name="T23" fmla="*/ 11 h 69"/>
                <a:gd name="T24" fmla="*/ 13 w 70"/>
                <a:gd name="T25" fmla="*/ 8 h 69"/>
                <a:gd name="T26" fmla="*/ 13 w 70"/>
                <a:gd name="T27" fmla="*/ 8 h 69"/>
                <a:gd name="T28" fmla="*/ 7 w 70"/>
                <a:gd name="T29" fmla="*/ 13 h 69"/>
                <a:gd name="T30" fmla="*/ 10 w 70"/>
                <a:gd name="T31" fmla="*/ 23 h 69"/>
                <a:gd name="T32" fmla="*/ 9 w 70"/>
                <a:gd name="T33" fmla="*/ 26 h 69"/>
                <a:gd name="T34" fmla="*/ 0 w 70"/>
                <a:gd name="T35" fmla="*/ 31 h 69"/>
                <a:gd name="T36" fmla="*/ 0 w 70"/>
                <a:gd name="T37" fmla="*/ 39 h 69"/>
                <a:gd name="T38" fmla="*/ 9 w 70"/>
                <a:gd name="T39" fmla="*/ 44 h 69"/>
                <a:gd name="T40" fmla="*/ 10 w 70"/>
                <a:gd name="T41" fmla="*/ 46 h 69"/>
                <a:gd name="T42" fmla="*/ 7 w 70"/>
                <a:gd name="T43" fmla="*/ 57 h 69"/>
                <a:gd name="T44" fmla="*/ 13 w 70"/>
                <a:gd name="T45" fmla="*/ 62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9 h 69"/>
                <a:gd name="T52" fmla="*/ 26 w 70"/>
                <a:gd name="T53" fmla="*/ 60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60 h 69"/>
                <a:gd name="T60" fmla="*/ 47 w 70"/>
                <a:gd name="T61" fmla="*/ 59 h 69"/>
                <a:gd name="T62" fmla="*/ 56 w 70"/>
                <a:gd name="T63" fmla="*/ 62 h 69"/>
                <a:gd name="T64" fmla="*/ 57 w 70"/>
                <a:gd name="T65" fmla="*/ 62 h 69"/>
                <a:gd name="T66" fmla="*/ 62 w 70"/>
                <a:gd name="T67" fmla="*/ 56 h 69"/>
                <a:gd name="T68" fmla="*/ 59 w 70"/>
                <a:gd name="T69" fmla="*/ 46 h 69"/>
                <a:gd name="T70" fmla="*/ 60 w 70"/>
                <a:gd name="T71" fmla="*/ 43 h 69"/>
                <a:gd name="T72" fmla="*/ 70 w 70"/>
                <a:gd name="T73" fmla="*/ 38 h 69"/>
                <a:gd name="T74" fmla="*/ 70 w 70"/>
                <a:gd name="T75" fmla="*/ 31 h 69"/>
                <a:gd name="T76" fmla="*/ 60 w 70"/>
                <a:gd name="T77" fmla="*/ 26 h 69"/>
                <a:gd name="T78" fmla="*/ 35 w 70"/>
                <a:gd name="T79" fmla="*/ 47 h 69"/>
                <a:gd name="T80" fmla="*/ 22 w 70"/>
                <a:gd name="T81" fmla="*/ 35 h 69"/>
                <a:gd name="T82" fmla="*/ 35 w 70"/>
                <a:gd name="T83" fmla="*/ 23 h 69"/>
                <a:gd name="T84" fmla="*/ 47 w 70"/>
                <a:gd name="T85" fmla="*/ 35 h 69"/>
                <a:gd name="T86" fmla="*/ 35 w 70"/>
                <a:gd name="T87" fmla="*/ 47 h 69"/>
                <a:gd name="T88" fmla="*/ 35 w 70"/>
                <a:gd name="T89" fmla="*/ 47 h 69"/>
                <a:gd name="T90" fmla="*/ 35 w 70"/>
                <a:gd name="T91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0" y="2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4"/>
                    <a:pt x="63" y="14"/>
                    <a:pt x="62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7"/>
                    <a:pt x="54" y="7"/>
                    <a:pt x="46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6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9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10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9" y="44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6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1"/>
                    <a:pt x="55" y="62"/>
                    <a:pt x="56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3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40"/>
                    <a:pt x="70" y="39"/>
                    <a:pt x="70" y="3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29"/>
                    <a:pt x="60" y="26"/>
                  </a:cubicBezTo>
                  <a:close/>
                  <a:moveTo>
                    <a:pt x="35" y="47"/>
                  </a:moveTo>
                  <a:cubicBezTo>
                    <a:pt x="28" y="47"/>
                    <a:pt x="22" y="41"/>
                    <a:pt x="22" y="35"/>
                  </a:cubicBezTo>
                  <a:cubicBezTo>
                    <a:pt x="22" y="28"/>
                    <a:pt x="28" y="23"/>
                    <a:pt x="35" y="23"/>
                  </a:cubicBezTo>
                  <a:cubicBezTo>
                    <a:pt x="41" y="23"/>
                    <a:pt x="47" y="28"/>
                    <a:pt x="47" y="35"/>
                  </a:cubicBezTo>
                  <a:cubicBezTo>
                    <a:pt x="47" y="41"/>
                    <a:pt x="41" y="47"/>
                    <a:pt x="35" y="47"/>
                  </a:cubicBezTo>
                  <a:close/>
                  <a:moveTo>
                    <a:pt x="35" y="47"/>
                  </a:moveTo>
                  <a:cubicBezTo>
                    <a:pt x="35" y="47"/>
                    <a:pt x="35" y="47"/>
                    <a:pt x="35" y="47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1" name="Freeform 22"/>
            <p:cNvSpPr>
              <a:spLocks noEditPoints="1"/>
            </p:cNvSpPr>
            <p:nvPr/>
          </p:nvSpPr>
          <p:spPr bwMode="auto">
            <a:xfrm>
              <a:off x="1886412" y="3016641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3 h 69"/>
                <a:gd name="T30" fmla="*/ 11 w 70"/>
                <a:gd name="T31" fmla="*/ 23 h 69"/>
                <a:gd name="T32" fmla="*/ 10 w 70"/>
                <a:gd name="T33" fmla="*/ 26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8"/>
                    <a:pt x="28" y="22"/>
                    <a:pt x="35" y="22"/>
                  </a:cubicBezTo>
                  <a:cubicBezTo>
                    <a:pt x="42" y="22"/>
                    <a:pt x="47" y="28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2" name="Freeform 23"/>
            <p:cNvSpPr>
              <a:spLocks noEditPoints="1"/>
            </p:cNvSpPr>
            <p:nvPr/>
          </p:nvSpPr>
          <p:spPr bwMode="auto">
            <a:xfrm>
              <a:off x="1724487" y="3557979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2 h 69"/>
                <a:gd name="T30" fmla="*/ 11 w 70"/>
                <a:gd name="T31" fmla="*/ 23 h 69"/>
                <a:gd name="T32" fmla="*/ 10 w 70"/>
                <a:gd name="T33" fmla="*/ 25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2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3" name="Freeform 24"/>
            <p:cNvSpPr>
              <a:spLocks noEditPoints="1"/>
            </p:cNvSpPr>
            <p:nvPr/>
          </p:nvSpPr>
          <p:spPr bwMode="auto">
            <a:xfrm>
              <a:off x="1989600" y="3880241"/>
              <a:ext cx="157162" cy="152400"/>
            </a:xfrm>
            <a:custGeom>
              <a:avLst/>
              <a:gdLst>
                <a:gd name="T0" fmla="*/ 60 w 70"/>
                <a:gd name="T1" fmla="*/ 25 h 68"/>
                <a:gd name="T2" fmla="*/ 59 w 70"/>
                <a:gd name="T3" fmla="*/ 22 h 68"/>
                <a:gd name="T4" fmla="*/ 62 w 70"/>
                <a:gd name="T5" fmla="*/ 12 h 68"/>
                <a:gd name="T6" fmla="*/ 57 w 70"/>
                <a:gd name="T7" fmla="*/ 7 h 68"/>
                <a:gd name="T8" fmla="*/ 56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8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3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7 w 70"/>
                <a:gd name="T29" fmla="*/ 12 h 68"/>
                <a:gd name="T30" fmla="*/ 11 w 70"/>
                <a:gd name="T31" fmla="*/ 23 h 68"/>
                <a:gd name="T32" fmla="*/ 9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9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3 w 70"/>
                <a:gd name="T47" fmla="*/ 62 h 68"/>
                <a:gd name="T48" fmla="*/ 14 w 70"/>
                <a:gd name="T49" fmla="*/ 62 h 68"/>
                <a:gd name="T50" fmla="*/ 23 w 70"/>
                <a:gd name="T51" fmla="*/ 58 h 68"/>
                <a:gd name="T52" fmla="*/ 26 w 70"/>
                <a:gd name="T53" fmla="*/ 59 h 68"/>
                <a:gd name="T54" fmla="*/ 31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2 w 70"/>
                <a:gd name="T67" fmla="*/ 56 h 68"/>
                <a:gd name="T68" fmla="*/ 59 w 70"/>
                <a:gd name="T69" fmla="*/ 46 h 68"/>
                <a:gd name="T70" fmla="*/ 60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0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7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0" y="25"/>
                  </a:moveTo>
                  <a:cubicBezTo>
                    <a:pt x="59" y="22"/>
                    <a:pt x="59" y="22"/>
                    <a:pt x="59" y="22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3"/>
                    <a:pt x="11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9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0" y="68"/>
                    <a:pt x="3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0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0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4" name="Freeform 25"/>
            <p:cNvSpPr>
              <a:spLocks noEditPoints="1"/>
            </p:cNvSpPr>
            <p:nvPr/>
          </p:nvSpPr>
          <p:spPr bwMode="auto">
            <a:xfrm>
              <a:off x="2418225" y="3956441"/>
              <a:ext cx="160337" cy="155575"/>
            </a:xfrm>
            <a:custGeom>
              <a:avLst/>
              <a:gdLst>
                <a:gd name="T0" fmla="*/ 61 w 71"/>
                <a:gd name="T1" fmla="*/ 26 h 69"/>
                <a:gd name="T2" fmla="*/ 60 w 71"/>
                <a:gd name="T3" fmla="*/ 23 h 69"/>
                <a:gd name="T4" fmla="*/ 63 w 71"/>
                <a:gd name="T5" fmla="*/ 13 h 69"/>
                <a:gd name="T6" fmla="*/ 58 w 71"/>
                <a:gd name="T7" fmla="*/ 7 h 69"/>
                <a:gd name="T8" fmla="*/ 57 w 71"/>
                <a:gd name="T9" fmla="*/ 7 h 69"/>
                <a:gd name="T10" fmla="*/ 56 w 71"/>
                <a:gd name="T11" fmla="*/ 7 h 69"/>
                <a:gd name="T12" fmla="*/ 47 w 71"/>
                <a:gd name="T13" fmla="*/ 11 h 69"/>
                <a:gd name="T14" fmla="*/ 44 w 71"/>
                <a:gd name="T15" fmla="*/ 9 h 69"/>
                <a:gd name="T16" fmla="*/ 39 w 71"/>
                <a:gd name="T17" fmla="*/ 0 h 69"/>
                <a:gd name="T18" fmla="*/ 32 w 71"/>
                <a:gd name="T19" fmla="*/ 0 h 69"/>
                <a:gd name="T20" fmla="*/ 27 w 71"/>
                <a:gd name="T21" fmla="*/ 9 h 69"/>
                <a:gd name="T22" fmla="*/ 24 w 71"/>
                <a:gd name="T23" fmla="*/ 11 h 69"/>
                <a:gd name="T24" fmla="*/ 14 w 71"/>
                <a:gd name="T25" fmla="*/ 7 h 69"/>
                <a:gd name="T26" fmla="*/ 14 w 71"/>
                <a:gd name="T27" fmla="*/ 7 h 69"/>
                <a:gd name="T28" fmla="*/ 8 w 71"/>
                <a:gd name="T29" fmla="*/ 13 h 69"/>
                <a:gd name="T30" fmla="*/ 11 w 71"/>
                <a:gd name="T31" fmla="*/ 23 h 69"/>
                <a:gd name="T32" fmla="*/ 10 w 71"/>
                <a:gd name="T33" fmla="*/ 26 h 69"/>
                <a:gd name="T34" fmla="*/ 0 w 71"/>
                <a:gd name="T35" fmla="*/ 31 h 69"/>
                <a:gd name="T36" fmla="*/ 0 w 71"/>
                <a:gd name="T37" fmla="*/ 38 h 69"/>
                <a:gd name="T38" fmla="*/ 10 w 71"/>
                <a:gd name="T39" fmla="*/ 43 h 69"/>
                <a:gd name="T40" fmla="*/ 11 w 71"/>
                <a:gd name="T41" fmla="*/ 46 h 69"/>
                <a:gd name="T42" fmla="*/ 8 w 71"/>
                <a:gd name="T43" fmla="*/ 56 h 69"/>
                <a:gd name="T44" fmla="*/ 13 w 71"/>
                <a:gd name="T45" fmla="*/ 61 h 69"/>
                <a:gd name="T46" fmla="*/ 14 w 71"/>
                <a:gd name="T47" fmla="*/ 62 h 69"/>
                <a:gd name="T48" fmla="*/ 14 w 71"/>
                <a:gd name="T49" fmla="*/ 62 h 69"/>
                <a:gd name="T50" fmla="*/ 24 w 71"/>
                <a:gd name="T51" fmla="*/ 58 h 69"/>
                <a:gd name="T52" fmla="*/ 27 w 71"/>
                <a:gd name="T53" fmla="*/ 59 h 69"/>
                <a:gd name="T54" fmla="*/ 32 w 71"/>
                <a:gd name="T55" fmla="*/ 69 h 69"/>
                <a:gd name="T56" fmla="*/ 39 w 71"/>
                <a:gd name="T57" fmla="*/ 69 h 69"/>
                <a:gd name="T58" fmla="*/ 44 w 71"/>
                <a:gd name="T59" fmla="*/ 59 h 69"/>
                <a:gd name="T60" fmla="*/ 47 w 71"/>
                <a:gd name="T61" fmla="*/ 58 h 69"/>
                <a:gd name="T62" fmla="*/ 57 w 71"/>
                <a:gd name="T63" fmla="*/ 62 h 69"/>
                <a:gd name="T64" fmla="*/ 57 w 71"/>
                <a:gd name="T65" fmla="*/ 62 h 69"/>
                <a:gd name="T66" fmla="*/ 63 w 71"/>
                <a:gd name="T67" fmla="*/ 56 h 69"/>
                <a:gd name="T68" fmla="*/ 60 w 71"/>
                <a:gd name="T69" fmla="*/ 46 h 69"/>
                <a:gd name="T70" fmla="*/ 61 w 71"/>
                <a:gd name="T71" fmla="*/ 43 h 69"/>
                <a:gd name="T72" fmla="*/ 71 w 71"/>
                <a:gd name="T73" fmla="*/ 38 h 69"/>
                <a:gd name="T74" fmla="*/ 71 w 71"/>
                <a:gd name="T75" fmla="*/ 31 h 69"/>
                <a:gd name="T76" fmla="*/ 61 w 71"/>
                <a:gd name="T77" fmla="*/ 26 h 69"/>
                <a:gd name="T78" fmla="*/ 35 w 71"/>
                <a:gd name="T79" fmla="*/ 46 h 69"/>
                <a:gd name="T80" fmla="*/ 23 w 71"/>
                <a:gd name="T81" fmla="*/ 34 h 69"/>
                <a:gd name="T82" fmla="*/ 35 w 71"/>
                <a:gd name="T83" fmla="*/ 22 h 69"/>
                <a:gd name="T84" fmla="*/ 48 w 71"/>
                <a:gd name="T85" fmla="*/ 34 h 69"/>
                <a:gd name="T86" fmla="*/ 35 w 71"/>
                <a:gd name="T87" fmla="*/ 46 h 69"/>
                <a:gd name="T88" fmla="*/ 35 w 71"/>
                <a:gd name="T89" fmla="*/ 46 h 69"/>
                <a:gd name="T90" fmla="*/ 35 w 71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69">
                  <a:moveTo>
                    <a:pt x="61" y="26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4"/>
                    <a:pt x="64" y="13"/>
                    <a:pt x="63" y="1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27" y="9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6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30" y="69"/>
                    <a:pt x="31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1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1"/>
                    <a:pt x="56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1" y="39"/>
                    <a:pt x="71" y="39"/>
                    <a:pt x="71" y="38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1" y="30"/>
                    <a:pt x="71" y="29"/>
                    <a:pt x="61" y="26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8"/>
                    <a:pt x="29" y="22"/>
                    <a:pt x="35" y="22"/>
                  </a:cubicBezTo>
                  <a:cubicBezTo>
                    <a:pt x="42" y="22"/>
                    <a:pt x="48" y="28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5" name="Freeform 26"/>
            <p:cNvSpPr>
              <a:spLocks noEditPoints="1"/>
            </p:cNvSpPr>
            <p:nvPr/>
          </p:nvSpPr>
          <p:spPr bwMode="auto">
            <a:xfrm>
              <a:off x="1751475" y="4164404"/>
              <a:ext cx="157162" cy="152400"/>
            </a:xfrm>
            <a:custGeom>
              <a:avLst/>
              <a:gdLst>
                <a:gd name="T0" fmla="*/ 61 w 70"/>
                <a:gd name="T1" fmla="*/ 25 h 68"/>
                <a:gd name="T2" fmla="*/ 60 w 70"/>
                <a:gd name="T3" fmla="*/ 23 h 68"/>
                <a:gd name="T4" fmla="*/ 63 w 70"/>
                <a:gd name="T5" fmla="*/ 12 h 68"/>
                <a:gd name="T6" fmla="*/ 57 w 70"/>
                <a:gd name="T7" fmla="*/ 7 h 68"/>
                <a:gd name="T8" fmla="*/ 57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9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4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8 w 70"/>
                <a:gd name="T29" fmla="*/ 12 h 68"/>
                <a:gd name="T30" fmla="*/ 11 w 70"/>
                <a:gd name="T31" fmla="*/ 23 h 68"/>
                <a:gd name="T32" fmla="*/ 10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10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4 w 70"/>
                <a:gd name="T47" fmla="*/ 62 h 68"/>
                <a:gd name="T48" fmla="*/ 14 w 70"/>
                <a:gd name="T49" fmla="*/ 62 h 68"/>
                <a:gd name="T50" fmla="*/ 24 w 70"/>
                <a:gd name="T51" fmla="*/ 58 h 68"/>
                <a:gd name="T52" fmla="*/ 26 w 70"/>
                <a:gd name="T53" fmla="*/ 59 h 68"/>
                <a:gd name="T54" fmla="*/ 32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3 w 70"/>
                <a:gd name="T67" fmla="*/ 56 h 68"/>
                <a:gd name="T68" fmla="*/ 60 w 70"/>
                <a:gd name="T69" fmla="*/ 46 h 68"/>
                <a:gd name="T70" fmla="*/ 61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1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8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1" y="25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3"/>
                    <a:pt x="63" y="13"/>
                    <a:pt x="63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3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1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0"/>
                    <a:pt x="56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7"/>
                    <a:pt x="29" y="22"/>
                    <a:pt x="35" y="22"/>
                  </a:cubicBezTo>
                  <a:cubicBezTo>
                    <a:pt x="42" y="22"/>
                    <a:pt x="48" y="27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6" name="Freeform 27"/>
            <p:cNvSpPr>
              <a:spLocks noEditPoints="1"/>
            </p:cNvSpPr>
            <p:nvPr/>
          </p:nvSpPr>
          <p:spPr bwMode="auto">
            <a:xfrm>
              <a:off x="2623012" y="2499116"/>
              <a:ext cx="171450" cy="168275"/>
            </a:xfrm>
            <a:custGeom>
              <a:avLst/>
              <a:gdLst>
                <a:gd name="T0" fmla="*/ 65 w 76"/>
                <a:gd name="T1" fmla="*/ 28 h 75"/>
                <a:gd name="T2" fmla="*/ 64 w 76"/>
                <a:gd name="T3" fmla="*/ 25 h 75"/>
                <a:gd name="T4" fmla="*/ 67 w 76"/>
                <a:gd name="T5" fmla="*/ 14 h 75"/>
                <a:gd name="T6" fmla="*/ 62 w 76"/>
                <a:gd name="T7" fmla="*/ 8 h 75"/>
                <a:gd name="T8" fmla="*/ 61 w 76"/>
                <a:gd name="T9" fmla="*/ 8 h 75"/>
                <a:gd name="T10" fmla="*/ 61 w 76"/>
                <a:gd name="T11" fmla="*/ 8 h 75"/>
                <a:gd name="T12" fmla="*/ 51 w 76"/>
                <a:gd name="T13" fmla="*/ 12 h 75"/>
                <a:gd name="T14" fmla="*/ 48 w 76"/>
                <a:gd name="T15" fmla="*/ 11 h 75"/>
                <a:gd name="T16" fmla="*/ 42 w 76"/>
                <a:gd name="T17" fmla="*/ 0 h 75"/>
                <a:gd name="T18" fmla="*/ 34 w 76"/>
                <a:gd name="T19" fmla="*/ 0 h 75"/>
                <a:gd name="T20" fmla="*/ 28 w 76"/>
                <a:gd name="T21" fmla="*/ 11 h 75"/>
                <a:gd name="T22" fmla="*/ 25 w 76"/>
                <a:gd name="T23" fmla="*/ 12 h 75"/>
                <a:gd name="T24" fmla="*/ 15 w 76"/>
                <a:gd name="T25" fmla="*/ 8 h 75"/>
                <a:gd name="T26" fmla="*/ 14 w 76"/>
                <a:gd name="T27" fmla="*/ 8 h 75"/>
                <a:gd name="T28" fmla="*/ 8 w 76"/>
                <a:gd name="T29" fmla="*/ 14 h 75"/>
                <a:gd name="T30" fmla="*/ 12 w 76"/>
                <a:gd name="T31" fmla="*/ 25 h 75"/>
                <a:gd name="T32" fmla="*/ 11 w 76"/>
                <a:gd name="T33" fmla="*/ 28 h 75"/>
                <a:gd name="T34" fmla="*/ 0 w 76"/>
                <a:gd name="T35" fmla="*/ 34 h 75"/>
                <a:gd name="T36" fmla="*/ 0 w 76"/>
                <a:gd name="T37" fmla="*/ 42 h 75"/>
                <a:gd name="T38" fmla="*/ 11 w 76"/>
                <a:gd name="T39" fmla="*/ 47 h 75"/>
                <a:gd name="T40" fmla="*/ 12 w 76"/>
                <a:gd name="T41" fmla="*/ 50 h 75"/>
                <a:gd name="T42" fmla="*/ 9 w 76"/>
                <a:gd name="T43" fmla="*/ 61 h 75"/>
                <a:gd name="T44" fmla="*/ 14 w 76"/>
                <a:gd name="T45" fmla="*/ 67 h 75"/>
                <a:gd name="T46" fmla="*/ 15 w 76"/>
                <a:gd name="T47" fmla="*/ 67 h 75"/>
                <a:gd name="T48" fmla="*/ 15 w 76"/>
                <a:gd name="T49" fmla="*/ 67 h 75"/>
                <a:gd name="T50" fmla="*/ 25 w 76"/>
                <a:gd name="T51" fmla="*/ 63 h 75"/>
                <a:gd name="T52" fmla="*/ 29 w 76"/>
                <a:gd name="T53" fmla="*/ 64 h 75"/>
                <a:gd name="T54" fmla="*/ 34 w 76"/>
                <a:gd name="T55" fmla="*/ 75 h 75"/>
                <a:gd name="T56" fmla="*/ 42 w 76"/>
                <a:gd name="T57" fmla="*/ 75 h 75"/>
                <a:gd name="T58" fmla="*/ 48 w 76"/>
                <a:gd name="T59" fmla="*/ 64 h 75"/>
                <a:gd name="T60" fmla="*/ 51 w 76"/>
                <a:gd name="T61" fmla="*/ 63 h 75"/>
                <a:gd name="T62" fmla="*/ 61 w 76"/>
                <a:gd name="T63" fmla="*/ 67 h 75"/>
                <a:gd name="T64" fmla="*/ 62 w 76"/>
                <a:gd name="T65" fmla="*/ 67 h 75"/>
                <a:gd name="T66" fmla="*/ 68 w 76"/>
                <a:gd name="T67" fmla="*/ 61 h 75"/>
                <a:gd name="T68" fmla="*/ 64 w 76"/>
                <a:gd name="T69" fmla="*/ 50 h 75"/>
                <a:gd name="T70" fmla="*/ 66 w 76"/>
                <a:gd name="T71" fmla="*/ 47 h 75"/>
                <a:gd name="T72" fmla="*/ 76 w 76"/>
                <a:gd name="T73" fmla="*/ 41 h 75"/>
                <a:gd name="T74" fmla="*/ 76 w 76"/>
                <a:gd name="T75" fmla="*/ 33 h 75"/>
                <a:gd name="T76" fmla="*/ 65 w 76"/>
                <a:gd name="T77" fmla="*/ 28 h 75"/>
                <a:gd name="T78" fmla="*/ 38 w 76"/>
                <a:gd name="T79" fmla="*/ 50 h 75"/>
                <a:gd name="T80" fmla="*/ 25 w 76"/>
                <a:gd name="T81" fmla="*/ 38 h 75"/>
                <a:gd name="T82" fmla="*/ 38 w 76"/>
                <a:gd name="T83" fmla="*/ 25 h 75"/>
                <a:gd name="T84" fmla="*/ 51 w 76"/>
                <a:gd name="T85" fmla="*/ 38 h 75"/>
                <a:gd name="T86" fmla="*/ 38 w 76"/>
                <a:gd name="T87" fmla="*/ 50 h 75"/>
                <a:gd name="T88" fmla="*/ 38 w 76"/>
                <a:gd name="T89" fmla="*/ 50 h 75"/>
                <a:gd name="T90" fmla="*/ 38 w 76"/>
                <a:gd name="T91" fmla="*/ 5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9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1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9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4" y="75"/>
                    <a:pt x="48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7" y="66"/>
                    <a:pt x="60" y="67"/>
                    <a:pt x="61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0"/>
                    <a:pt x="69" y="60"/>
                    <a:pt x="64" y="50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8"/>
                  </a:cubicBezTo>
                  <a:cubicBezTo>
                    <a:pt x="25" y="30"/>
                    <a:pt x="31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7" name="Freeform 28"/>
            <p:cNvSpPr>
              <a:spLocks noEditPoints="1"/>
            </p:cNvSpPr>
            <p:nvPr/>
          </p:nvSpPr>
          <p:spPr bwMode="auto">
            <a:xfrm>
              <a:off x="2519825" y="2305441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7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8" name="Freeform 29"/>
            <p:cNvSpPr>
              <a:spLocks noEditPoints="1"/>
            </p:cNvSpPr>
            <p:nvPr/>
          </p:nvSpPr>
          <p:spPr bwMode="auto">
            <a:xfrm>
              <a:off x="1848312" y="3324616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6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9" name="Freeform 30"/>
            <p:cNvSpPr>
              <a:spLocks noEditPoints="1"/>
            </p:cNvSpPr>
            <p:nvPr/>
          </p:nvSpPr>
          <p:spPr bwMode="auto">
            <a:xfrm>
              <a:off x="1886412" y="368497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2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6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6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7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6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2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5" y="20"/>
                    <a:pt x="35" y="20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1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0" name="Freeform 31"/>
            <p:cNvSpPr>
              <a:spLocks noEditPoints="1"/>
            </p:cNvSpPr>
            <p:nvPr/>
          </p:nvSpPr>
          <p:spPr bwMode="auto">
            <a:xfrm>
              <a:off x="1592725" y="3580204"/>
              <a:ext cx="77787" cy="77787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1" name="Freeform 32"/>
            <p:cNvSpPr>
              <a:spLocks noEditPoints="1"/>
            </p:cNvSpPr>
            <p:nvPr/>
          </p:nvSpPr>
          <p:spPr bwMode="auto">
            <a:xfrm>
              <a:off x="2459500" y="3092841"/>
              <a:ext cx="79375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4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4" y="14"/>
                    <a:pt x="24" y="17"/>
                  </a:cubicBezTo>
                  <a:cubicBezTo>
                    <a:pt x="24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2" name="Freeform 33"/>
            <p:cNvSpPr>
              <a:spLocks noEditPoints="1"/>
            </p:cNvSpPr>
            <p:nvPr/>
          </p:nvSpPr>
          <p:spPr bwMode="auto">
            <a:xfrm>
              <a:off x="2272175" y="2954729"/>
              <a:ext cx="79375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3" name="Freeform 34"/>
            <p:cNvSpPr>
              <a:spLocks noEditPoints="1"/>
            </p:cNvSpPr>
            <p:nvPr/>
          </p:nvSpPr>
          <p:spPr bwMode="auto">
            <a:xfrm>
              <a:off x="2538875" y="3880241"/>
              <a:ext cx="77787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4" name="Freeform 35"/>
            <p:cNvSpPr>
              <a:spLocks noEditPoints="1"/>
            </p:cNvSpPr>
            <p:nvPr/>
          </p:nvSpPr>
          <p:spPr bwMode="auto">
            <a:xfrm>
              <a:off x="2437275" y="4124716"/>
              <a:ext cx="77787" cy="77788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5" name="Freeform 36"/>
            <p:cNvSpPr>
              <a:spLocks noEditPoints="1"/>
            </p:cNvSpPr>
            <p:nvPr/>
          </p:nvSpPr>
          <p:spPr bwMode="auto">
            <a:xfrm>
              <a:off x="2272175" y="3978666"/>
              <a:ext cx="79375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6" name="Freeform 37"/>
            <p:cNvSpPr>
              <a:spLocks noEditPoints="1"/>
            </p:cNvSpPr>
            <p:nvPr/>
          </p:nvSpPr>
          <p:spPr bwMode="auto">
            <a:xfrm>
              <a:off x="1870537" y="4348554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7" name="Freeform 38"/>
            <p:cNvSpPr>
              <a:spLocks noEditPoints="1"/>
            </p:cNvSpPr>
            <p:nvPr/>
          </p:nvSpPr>
          <p:spPr bwMode="auto">
            <a:xfrm>
              <a:off x="1532400" y="421520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9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9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8" name="Freeform 39"/>
            <p:cNvSpPr>
              <a:spLocks noEditPoints="1"/>
            </p:cNvSpPr>
            <p:nvPr/>
          </p:nvSpPr>
          <p:spPr bwMode="auto">
            <a:xfrm>
              <a:off x="1505412" y="366275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" name="Freeform 40"/>
            <p:cNvSpPr>
              <a:spLocks noEditPoints="1"/>
            </p:cNvSpPr>
            <p:nvPr/>
          </p:nvSpPr>
          <p:spPr bwMode="auto">
            <a:xfrm>
              <a:off x="1229187" y="3623066"/>
              <a:ext cx="76200" cy="77788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0" name="Freeform 41"/>
            <p:cNvSpPr>
              <a:spLocks noEditPoints="1"/>
            </p:cNvSpPr>
            <p:nvPr/>
          </p:nvSpPr>
          <p:spPr bwMode="auto">
            <a:xfrm>
              <a:off x="1283162" y="3542104"/>
              <a:ext cx="76200" cy="77787"/>
            </a:xfrm>
            <a:custGeom>
              <a:avLst/>
              <a:gdLst>
                <a:gd name="T0" fmla="*/ 29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2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29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29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1" name="Freeform 42"/>
            <p:cNvSpPr>
              <a:spLocks noEditPoints="1"/>
            </p:cNvSpPr>
            <p:nvPr/>
          </p:nvSpPr>
          <p:spPr bwMode="auto">
            <a:xfrm>
              <a:off x="1030750" y="29896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2" name="Freeform 43"/>
            <p:cNvSpPr>
              <a:spLocks noEditPoints="1"/>
            </p:cNvSpPr>
            <p:nvPr/>
          </p:nvSpPr>
          <p:spPr bwMode="auto">
            <a:xfrm>
              <a:off x="1060912" y="287852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3" name="Freeform 44"/>
            <p:cNvSpPr>
              <a:spLocks noEditPoints="1"/>
            </p:cNvSpPr>
            <p:nvPr/>
          </p:nvSpPr>
          <p:spPr bwMode="auto">
            <a:xfrm>
              <a:off x="1156162" y="2591191"/>
              <a:ext cx="77788" cy="76200"/>
            </a:xfrm>
            <a:custGeom>
              <a:avLst/>
              <a:gdLst>
                <a:gd name="T0" fmla="*/ 29 w 34"/>
                <a:gd name="T1" fmla="*/ 12 h 34"/>
                <a:gd name="T2" fmla="*/ 29 w 34"/>
                <a:gd name="T3" fmla="*/ 11 h 34"/>
                <a:gd name="T4" fmla="*/ 30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6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3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7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29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9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29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4" name="Freeform 45"/>
            <p:cNvSpPr>
              <a:spLocks noEditPoints="1"/>
            </p:cNvSpPr>
            <p:nvPr/>
          </p:nvSpPr>
          <p:spPr bwMode="auto">
            <a:xfrm>
              <a:off x="1433975" y="2291154"/>
              <a:ext cx="77787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5" name="Freeform 46"/>
            <p:cNvSpPr>
              <a:spLocks noEditPoints="1"/>
            </p:cNvSpPr>
            <p:nvPr/>
          </p:nvSpPr>
          <p:spPr bwMode="auto">
            <a:xfrm>
              <a:off x="1886412" y="2124466"/>
              <a:ext cx="77788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6" name="Freeform 47"/>
            <p:cNvSpPr>
              <a:spLocks noEditPoints="1"/>
            </p:cNvSpPr>
            <p:nvPr/>
          </p:nvSpPr>
          <p:spPr bwMode="auto">
            <a:xfrm>
              <a:off x="1832437" y="4453329"/>
              <a:ext cx="107950" cy="106362"/>
            </a:xfrm>
            <a:custGeom>
              <a:avLst/>
              <a:gdLst>
                <a:gd name="T0" fmla="*/ 41 w 48"/>
                <a:gd name="T1" fmla="*/ 18 h 47"/>
                <a:gd name="T2" fmla="*/ 40 w 48"/>
                <a:gd name="T3" fmla="*/ 16 h 47"/>
                <a:gd name="T4" fmla="*/ 43 w 48"/>
                <a:gd name="T5" fmla="*/ 9 h 47"/>
                <a:gd name="T6" fmla="*/ 39 w 48"/>
                <a:gd name="T7" fmla="*/ 5 h 47"/>
                <a:gd name="T8" fmla="*/ 39 w 48"/>
                <a:gd name="T9" fmla="*/ 5 h 47"/>
                <a:gd name="T10" fmla="*/ 38 w 48"/>
                <a:gd name="T11" fmla="*/ 5 h 47"/>
                <a:gd name="T12" fmla="*/ 32 w 48"/>
                <a:gd name="T13" fmla="*/ 8 h 47"/>
                <a:gd name="T14" fmla="*/ 30 w 48"/>
                <a:gd name="T15" fmla="*/ 7 h 47"/>
                <a:gd name="T16" fmla="*/ 26 w 48"/>
                <a:gd name="T17" fmla="*/ 0 h 47"/>
                <a:gd name="T18" fmla="*/ 21 w 48"/>
                <a:gd name="T19" fmla="*/ 0 h 47"/>
                <a:gd name="T20" fmla="*/ 18 w 48"/>
                <a:gd name="T21" fmla="*/ 7 h 47"/>
                <a:gd name="T22" fmla="*/ 16 w 48"/>
                <a:gd name="T23" fmla="*/ 8 h 47"/>
                <a:gd name="T24" fmla="*/ 10 w 48"/>
                <a:gd name="T25" fmla="*/ 5 h 47"/>
                <a:gd name="T26" fmla="*/ 9 w 48"/>
                <a:gd name="T27" fmla="*/ 5 h 47"/>
                <a:gd name="T28" fmla="*/ 5 w 48"/>
                <a:gd name="T29" fmla="*/ 9 h 47"/>
                <a:gd name="T30" fmla="*/ 7 w 48"/>
                <a:gd name="T31" fmla="*/ 16 h 47"/>
                <a:gd name="T32" fmla="*/ 7 w 48"/>
                <a:gd name="T33" fmla="*/ 18 h 47"/>
                <a:gd name="T34" fmla="*/ 0 w 48"/>
                <a:gd name="T35" fmla="*/ 21 h 47"/>
                <a:gd name="T36" fmla="*/ 0 w 48"/>
                <a:gd name="T37" fmla="*/ 26 h 47"/>
                <a:gd name="T38" fmla="*/ 7 w 48"/>
                <a:gd name="T39" fmla="*/ 30 h 47"/>
                <a:gd name="T40" fmla="*/ 7 w 48"/>
                <a:gd name="T41" fmla="*/ 32 h 47"/>
                <a:gd name="T42" fmla="*/ 5 w 48"/>
                <a:gd name="T43" fmla="*/ 39 h 47"/>
                <a:gd name="T44" fmla="*/ 9 w 48"/>
                <a:gd name="T45" fmla="*/ 42 h 47"/>
                <a:gd name="T46" fmla="*/ 9 w 48"/>
                <a:gd name="T47" fmla="*/ 42 h 47"/>
                <a:gd name="T48" fmla="*/ 10 w 48"/>
                <a:gd name="T49" fmla="*/ 42 h 47"/>
                <a:gd name="T50" fmla="*/ 16 w 48"/>
                <a:gd name="T51" fmla="*/ 40 h 47"/>
                <a:gd name="T52" fmla="*/ 18 w 48"/>
                <a:gd name="T53" fmla="*/ 41 h 47"/>
                <a:gd name="T54" fmla="*/ 22 w 48"/>
                <a:gd name="T55" fmla="*/ 47 h 47"/>
                <a:gd name="T56" fmla="*/ 27 w 48"/>
                <a:gd name="T57" fmla="*/ 47 h 47"/>
                <a:gd name="T58" fmla="*/ 30 w 48"/>
                <a:gd name="T59" fmla="*/ 41 h 47"/>
                <a:gd name="T60" fmla="*/ 32 w 48"/>
                <a:gd name="T61" fmla="*/ 40 h 47"/>
                <a:gd name="T62" fmla="*/ 38 w 48"/>
                <a:gd name="T63" fmla="*/ 42 h 47"/>
                <a:gd name="T64" fmla="*/ 39 w 48"/>
                <a:gd name="T65" fmla="*/ 42 h 47"/>
                <a:gd name="T66" fmla="*/ 43 w 48"/>
                <a:gd name="T67" fmla="*/ 39 h 47"/>
                <a:gd name="T68" fmla="*/ 40 w 48"/>
                <a:gd name="T69" fmla="*/ 32 h 47"/>
                <a:gd name="T70" fmla="*/ 41 w 48"/>
                <a:gd name="T71" fmla="*/ 30 h 47"/>
                <a:gd name="T72" fmla="*/ 48 w 48"/>
                <a:gd name="T73" fmla="*/ 26 h 47"/>
                <a:gd name="T74" fmla="*/ 48 w 48"/>
                <a:gd name="T75" fmla="*/ 21 h 47"/>
                <a:gd name="T76" fmla="*/ 41 w 48"/>
                <a:gd name="T77" fmla="*/ 18 h 47"/>
                <a:gd name="T78" fmla="*/ 24 w 48"/>
                <a:gd name="T79" fmla="*/ 32 h 47"/>
                <a:gd name="T80" fmla="*/ 16 w 48"/>
                <a:gd name="T81" fmla="*/ 24 h 47"/>
                <a:gd name="T82" fmla="*/ 24 w 48"/>
                <a:gd name="T83" fmla="*/ 16 h 47"/>
                <a:gd name="T84" fmla="*/ 32 w 48"/>
                <a:gd name="T85" fmla="*/ 24 h 47"/>
                <a:gd name="T86" fmla="*/ 24 w 48"/>
                <a:gd name="T87" fmla="*/ 32 h 47"/>
                <a:gd name="T88" fmla="*/ 24 w 48"/>
                <a:gd name="T89" fmla="*/ 32 h 47"/>
                <a:gd name="T90" fmla="*/ 24 w 48"/>
                <a:gd name="T9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47">
                  <a:moveTo>
                    <a:pt x="41" y="1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3" y="10"/>
                    <a:pt x="43" y="9"/>
                    <a:pt x="43" y="9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7" y="5"/>
                    <a:pt x="32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18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6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7" y="1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1" y="42"/>
                    <a:pt x="16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7"/>
                    <a:pt x="21" y="47"/>
                    <a:pt x="22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8" y="47"/>
                    <a:pt x="30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6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8"/>
                    <a:pt x="43" y="38"/>
                    <a:pt x="40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27"/>
                    <a:pt x="48" y="27"/>
                    <a:pt x="48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20"/>
                    <a:pt x="41" y="18"/>
                  </a:cubicBezTo>
                  <a:close/>
                  <a:moveTo>
                    <a:pt x="24" y="32"/>
                  </a:moveTo>
                  <a:cubicBezTo>
                    <a:pt x="19" y="32"/>
                    <a:pt x="16" y="28"/>
                    <a:pt x="16" y="24"/>
                  </a:cubicBezTo>
                  <a:cubicBezTo>
                    <a:pt x="16" y="19"/>
                    <a:pt x="19" y="16"/>
                    <a:pt x="24" y="16"/>
                  </a:cubicBezTo>
                  <a:cubicBezTo>
                    <a:pt x="29" y="16"/>
                    <a:pt x="32" y="19"/>
                    <a:pt x="32" y="24"/>
                  </a:cubicBezTo>
                  <a:cubicBezTo>
                    <a:pt x="32" y="28"/>
                    <a:pt x="29" y="32"/>
                    <a:pt x="24" y="32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7" name="Freeform 48"/>
            <p:cNvSpPr>
              <a:spLocks noEditPoints="1"/>
            </p:cNvSpPr>
            <p:nvPr/>
          </p:nvSpPr>
          <p:spPr bwMode="auto">
            <a:xfrm>
              <a:off x="1548275" y="2219716"/>
              <a:ext cx="168275" cy="168275"/>
            </a:xfrm>
            <a:custGeom>
              <a:avLst/>
              <a:gdLst>
                <a:gd name="T0" fmla="*/ 65 w 75"/>
                <a:gd name="T1" fmla="*/ 28 h 75"/>
                <a:gd name="T2" fmla="*/ 64 w 75"/>
                <a:gd name="T3" fmla="*/ 25 h 75"/>
                <a:gd name="T4" fmla="*/ 67 w 75"/>
                <a:gd name="T5" fmla="*/ 14 h 75"/>
                <a:gd name="T6" fmla="*/ 61 w 75"/>
                <a:gd name="T7" fmla="*/ 8 h 75"/>
                <a:gd name="T8" fmla="*/ 61 w 75"/>
                <a:gd name="T9" fmla="*/ 8 h 75"/>
                <a:gd name="T10" fmla="*/ 60 w 75"/>
                <a:gd name="T11" fmla="*/ 8 h 75"/>
                <a:gd name="T12" fmla="*/ 50 w 75"/>
                <a:gd name="T13" fmla="*/ 12 h 75"/>
                <a:gd name="T14" fmla="*/ 47 w 75"/>
                <a:gd name="T15" fmla="*/ 11 h 75"/>
                <a:gd name="T16" fmla="*/ 41 w 75"/>
                <a:gd name="T17" fmla="*/ 0 h 75"/>
                <a:gd name="T18" fmla="*/ 33 w 75"/>
                <a:gd name="T19" fmla="*/ 0 h 75"/>
                <a:gd name="T20" fmla="*/ 28 w 75"/>
                <a:gd name="T21" fmla="*/ 11 h 75"/>
                <a:gd name="T22" fmla="*/ 25 w 75"/>
                <a:gd name="T23" fmla="*/ 12 h 75"/>
                <a:gd name="T24" fmla="*/ 15 w 75"/>
                <a:gd name="T25" fmla="*/ 8 h 75"/>
                <a:gd name="T26" fmla="*/ 14 w 75"/>
                <a:gd name="T27" fmla="*/ 8 h 75"/>
                <a:gd name="T28" fmla="*/ 8 w 75"/>
                <a:gd name="T29" fmla="*/ 14 h 75"/>
                <a:gd name="T30" fmla="*/ 11 w 75"/>
                <a:gd name="T31" fmla="*/ 25 h 75"/>
                <a:gd name="T32" fmla="*/ 10 w 75"/>
                <a:gd name="T33" fmla="*/ 28 h 75"/>
                <a:gd name="T34" fmla="*/ 0 w 75"/>
                <a:gd name="T35" fmla="*/ 34 h 75"/>
                <a:gd name="T36" fmla="*/ 0 w 75"/>
                <a:gd name="T37" fmla="*/ 42 h 75"/>
                <a:gd name="T38" fmla="*/ 10 w 75"/>
                <a:gd name="T39" fmla="*/ 47 h 75"/>
                <a:gd name="T40" fmla="*/ 11 w 75"/>
                <a:gd name="T41" fmla="*/ 50 h 75"/>
                <a:gd name="T42" fmla="*/ 8 w 75"/>
                <a:gd name="T43" fmla="*/ 61 h 75"/>
                <a:gd name="T44" fmla="*/ 14 w 75"/>
                <a:gd name="T45" fmla="*/ 67 h 75"/>
                <a:gd name="T46" fmla="*/ 14 w 75"/>
                <a:gd name="T47" fmla="*/ 67 h 75"/>
                <a:gd name="T48" fmla="*/ 15 w 75"/>
                <a:gd name="T49" fmla="*/ 67 h 75"/>
                <a:gd name="T50" fmla="*/ 25 w 75"/>
                <a:gd name="T51" fmla="*/ 63 h 75"/>
                <a:gd name="T52" fmla="*/ 28 w 75"/>
                <a:gd name="T53" fmla="*/ 65 h 75"/>
                <a:gd name="T54" fmla="*/ 34 w 75"/>
                <a:gd name="T55" fmla="*/ 75 h 75"/>
                <a:gd name="T56" fmla="*/ 42 w 75"/>
                <a:gd name="T57" fmla="*/ 75 h 75"/>
                <a:gd name="T58" fmla="*/ 47 w 75"/>
                <a:gd name="T59" fmla="*/ 65 h 75"/>
                <a:gd name="T60" fmla="*/ 50 w 75"/>
                <a:gd name="T61" fmla="*/ 63 h 75"/>
                <a:gd name="T62" fmla="*/ 60 w 75"/>
                <a:gd name="T63" fmla="*/ 67 h 75"/>
                <a:gd name="T64" fmla="*/ 61 w 75"/>
                <a:gd name="T65" fmla="*/ 67 h 75"/>
                <a:gd name="T66" fmla="*/ 67 w 75"/>
                <a:gd name="T67" fmla="*/ 61 h 75"/>
                <a:gd name="T68" fmla="*/ 64 w 75"/>
                <a:gd name="T69" fmla="*/ 50 h 75"/>
                <a:gd name="T70" fmla="*/ 65 w 75"/>
                <a:gd name="T71" fmla="*/ 47 h 75"/>
                <a:gd name="T72" fmla="*/ 75 w 75"/>
                <a:gd name="T73" fmla="*/ 41 h 75"/>
                <a:gd name="T74" fmla="*/ 75 w 75"/>
                <a:gd name="T75" fmla="*/ 34 h 75"/>
                <a:gd name="T76" fmla="*/ 65 w 75"/>
                <a:gd name="T77" fmla="*/ 28 h 75"/>
                <a:gd name="T78" fmla="*/ 38 w 75"/>
                <a:gd name="T79" fmla="*/ 51 h 75"/>
                <a:gd name="T80" fmla="*/ 24 w 75"/>
                <a:gd name="T81" fmla="*/ 38 h 75"/>
                <a:gd name="T82" fmla="*/ 38 w 75"/>
                <a:gd name="T83" fmla="*/ 25 h 75"/>
                <a:gd name="T84" fmla="*/ 51 w 75"/>
                <a:gd name="T85" fmla="*/ 38 h 75"/>
                <a:gd name="T86" fmla="*/ 38 w 75"/>
                <a:gd name="T87" fmla="*/ 51 h 75"/>
                <a:gd name="T88" fmla="*/ 38 w 75"/>
                <a:gd name="T89" fmla="*/ 51 h 75"/>
                <a:gd name="T90" fmla="*/ 38 w 75"/>
                <a:gd name="T91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3" y="0"/>
                    <a:pt x="43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1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32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3" y="75"/>
                    <a:pt x="47" y="65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6"/>
                    <a:pt x="59" y="67"/>
                    <a:pt x="60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8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5" y="43"/>
                    <a:pt x="75" y="42"/>
                    <a:pt x="75" y="41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2"/>
                    <a:pt x="75" y="32"/>
                    <a:pt x="65" y="28"/>
                  </a:cubicBezTo>
                  <a:close/>
                  <a:moveTo>
                    <a:pt x="38" y="51"/>
                  </a:moveTo>
                  <a:cubicBezTo>
                    <a:pt x="30" y="51"/>
                    <a:pt x="24" y="45"/>
                    <a:pt x="24" y="38"/>
                  </a:cubicBezTo>
                  <a:cubicBezTo>
                    <a:pt x="24" y="30"/>
                    <a:pt x="30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lose/>
                  <a:moveTo>
                    <a:pt x="38" y="51"/>
                  </a:moveTo>
                  <a:cubicBezTo>
                    <a:pt x="38" y="51"/>
                    <a:pt x="38" y="51"/>
                    <a:pt x="38" y="5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8" name="Freeform 49"/>
            <p:cNvSpPr>
              <a:spLocks noEditPoints="1"/>
            </p:cNvSpPr>
            <p:nvPr/>
          </p:nvSpPr>
          <p:spPr bwMode="auto">
            <a:xfrm>
              <a:off x="1321262" y="3662754"/>
              <a:ext cx="171450" cy="165100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0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3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4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0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7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4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4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9" y="59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4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9" name="Freeform 50"/>
            <p:cNvSpPr>
              <a:spLocks noEditPoints="1"/>
            </p:cNvSpPr>
            <p:nvPr/>
          </p:nvSpPr>
          <p:spPr bwMode="auto">
            <a:xfrm>
              <a:off x="1110125" y="2694379"/>
              <a:ext cx="169862" cy="166687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1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4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5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1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8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5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0"/>
                    <a:pt x="69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7"/>
                  </a:cubicBezTo>
                  <a:cubicBezTo>
                    <a:pt x="25" y="30"/>
                    <a:pt x="31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0" name="Freeform 51"/>
            <p:cNvSpPr>
              <a:spLocks/>
            </p:cNvSpPr>
            <p:nvPr/>
          </p:nvSpPr>
          <p:spPr bwMode="auto">
            <a:xfrm>
              <a:off x="1580025" y="4597791"/>
              <a:ext cx="868362" cy="655638"/>
            </a:xfrm>
            <a:custGeom>
              <a:avLst/>
              <a:gdLst>
                <a:gd name="T0" fmla="*/ 364 w 386"/>
                <a:gd name="T1" fmla="*/ 106 h 291"/>
                <a:gd name="T2" fmla="*/ 386 w 386"/>
                <a:gd name="T3" fmla="*/ 84 h 291"/>
                <a:gd name="T4" fmla="*/ 364 w 386"/>
                <a:gd name="T5" fmla="*/ 62 h 291"/>
                <a:gd name="T6" fmla="*/ 363 w 386"/>
                <a:gd name="T7" fmla="*/ 62 h 291"/>
                <a:gd name="T8" fmla="*/ 363 w 386"/>
                <a:gd name="T9" fmla="*/ 46 h 291"/>
                <a:gd name="T10" fmla="*/ 364 w 386"/>
                <a:gd name="T11" fmla="*/ 46 h 291"/>
                <a:gd name="T12" fmla="*/ 386 w 386"/>
                <a:gd name="T13" fmla="*/ 24 h 291"/>
                <a:gd name="T14" fmla="*/ 364 w 386"/>
                <a:gd name="T15" fmla="*/ 2 h 291"/>
                <a:gd name="T16" fmla="*/ 344 w 386"/>
                <a:gd name="T17" fmla="*/ 2 h 291"/>
                <a:gd name="T18" fmla="*/ 335 w 386"/>
                <a:gd name="T19" fmla="*/ 0 h 291"/>
                <a:gd name="T20" fmla="*/ 50 w 386"/>
                <a:gd name="T21" fmla="*/ 0 h 291"/>
                <a:gd name="T22" fmla="*/ 42 w 386"/>
                <a:gd name="T23" fmla="*/ 2 h 291"/>
                <a:gd name="T24" fmla="*/ 22 w 386"/>
                <a:gd name="T25" fmla="*/ 2 h 291"/>
                <a:gd name="T26" fmla="*/ 0 w 386"/>
                <a:gd name="T27" fmla="*/ 24 h 291"/>
                <a:gd name="T28" fmla="*/ 22 w 386"/>
                <a:gd name="T29" fmla="*/ 46 h 291"/>
                <a:gd name="T30" fmla="*/ 23 w 386"/>
                <a:gd name="T31" fmla="*/ 46 h 291"/>
                <a:gd name="T32" fmla="*/ 23 w 386"/>
                <a:gd name="T33" fmla="*/ 62 h 291"/>
                <a:gd name="T34" fmla="*/ 22 w 386"/>
                <a:gd name="T35" fmla="*/ 62 h 291"/>
                <a:gd name="T36" fmla="*/ 0 w 386"/>
                <a:gd name="T37" fmla="*/ 84 h 291"/>
                <a:gd name="T38" fmla="*/ 22 w 386"/>
                <a:gd name="T39" fmla="*/ 106 h 291"/>
                <a:gd name="T40" fmla="*/ 23 w 386"/>
                <a:gd name="T41" fmla="*/ 106 h 291"/>
                <a:gd name="T42" fmla="*/ 23 w 386"/>
                <a:gd name="T43" fmla="*/ 122 h 291"/>
                <a:gd name="T44" fmla="*/ 22 w 386"/>
                <a:gd name="T45" fmla="*/ 122 h 291"/>
                <a:gd name="T46" fmla="*/ 0 w 386"/>
                <a:gd name="T47" fmla="*/ 144 h 291"/>
                <a:gd name="T48" fmla="*/ 22 w 386"/>
                <a:gd name="T49" fmla="*/ 166 h 291"/>
                <a:gd name="T50" fmla="*/ 23 w 386"/>
                <a:gd name="T51" fmla="*/ 166 h 291"/>
                <a:gd name="T52" fmla="*/ 23 w 386"/>
                <a:gd name="T53" fmla="*/ 184 h 291"/>
                <a:gd name="T54" fmla="*/ 50 w 386"/>
                <a:gd name="T55" fmla="*/ 211 h 291"/>
                <a:gd name="T56" fmla="*/ 171 w 386"/>
                <a:gd name="T57" fmla="*/ 291 h 291"/>
                <a:gd name="T58" fmla="*/ 191 w 386"/>
                <a:gd name="T59" fmla="*/ 291 h 291"/>
                <a:gd name="T60" fmla="*/ 193 w 386"/>
                <a:gd name="T61" fmla="*/ 291 h 291"/>
                <a:gd name="T62" fmla="*/ 194 w 386"/>
                <a:gd name="T63" fmla="*/ 291 h 291"/>
                <a:gd name="T64" fmla="*/ 215 w 386"/>
                <a:gd name="T65" fmla="*/ 291 h 291"/>
                <a:gd name="T66" fmla="*/ 335 w 386"/>
                <a:gd name="T67" fmla="*/ 211 h 291"/>
                <a:gd name="T68" fmla="*/ 363 w 386"/>
                <a:gd name="T69" fmla="*/ 184 h 291"/>
                <a:gd name="T70" fmla="*/ 363 w 386"/>
                <a:gd name="T71" fmla="*/ 166 h 291"/>
                <a:gd name="T72" fmla="*/ 364 w 386"/>
                <a:gd name="T73" fmla="*/ 166 h 291"/>
                <a:gd name="T74" fmla="*/ 386 w 386"/>
                <a:gd name="T75" fmla="*/ 144 h 291"/>
                <a:gd name="T76" fmla="*/ 364 w 386"/>
                <a:gd name="T77" fmla="*/ 122 h 291"/>
                <a:gd name="T78" fmla="*/ 363 w 386"/>
                <a:gd name="T79" fmla="*/ 122 h 291"/>
                <a:gd name="T80" fmla="*/ 363 w 386"/>
                <a:gd name="T81" fmla="*/ 106 h 291"/>
                <a:gd name="T82" fmla="*/ 364 w 386"/>
                <a:gd name="T83" fmla="*/ 10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291">
                  <a:moveTo>
                    <a:pt x="364" y="106"/>
                  </a:moveTo>
                  <a:cubicBezTo>
                    <a:pt x="376" y="106"/>
                    <a:pt x="386" y="96"/>
                    <a:pt x="386" y="84"/>
                  </a:cubicBezTo>
                  <a:cubicBezTo>
                    <a:pt x="386" y="72"/>
                    <a:pt x="376" y="62"/>
                    <a:pt x="364" y="62"/>
                  </a:cubicBezTo>
                  <a:cubicBezTo>
                    <a:pt x="363" y="62"/>
                    <a:pt x="363" y="62"/>
                    <a:pt x="363" y="62"/>
                  </a:cubicBezTo>
                  <a:cubicBezTo>
                    <a:pt x="363" y="46"/>
                    <a:pt x="363" y="46"/>
                    <a:pt x="363" y="46"/>
                  </a:cubicBezTo>
                  <a:cubicBezTo>
                    <a:pt x="364" y="46"/>
                    <a:pt x="364" y="46"/>
                    <a:pt x="364" y="46"/>
                  </a:cubicBezTo>
                  <a:cubicBezTo>
                    <a:pt x="376" y="46"/>
                    <a:pt x="386" y="36"/>
                    <a:pt x="386" y="24"/>
                  </a:cubicBezTo>
                  <a:cubicBezTo>
                    <a:pt x="386" y="12"/>
                    <a:pt x="376" y="2"/>
                    <a:pt x="36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1" y="1"/>
                    <a:pt x="338" y="0"/>
                    <a:pt x="33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1"/>
                    <a:pt x="4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0" y="2"/>
                    <a:pt x="0" y="12"/>
                    <a:pt x="0" y="24"/>
                  </a:cubicBezTo>
                  <a:cubicBezTo>
                    <a:pt x="0" y="36"/>
                    <a:pt x="10" y="46"/>
                    <a:pt x="2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0" y="62"/>
                    <a:pt x="0" y="72"/>
                    <a:pt x="0" y="84"/>
                  </a:cubicBezTo>
                  <a:cubicBezTo>
                    <a:pt x="0" y="96"/>
                    <a:pt x="10" y="106"/>
                    <a:pt x="22" y="106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0" y="122"/>
                    <a:pt x="0" y="132"/>
                    <a:pt x="0" y="144"/>
                  </a:cubicBezTo>
                  <a:cubicBezTo>
                    <a:pt x="0" y="156"/>
                    <a:pt x="10" y="166"/>
                    <a:pt x="22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98"/>
                    <a:pt x="35" y="211"/>
                    <a:pt x="50" y="211"/>
                  </a:cubicBezTo>
                  <a:cubicBezTo>
                    <a:pt x="50" y="211"/>
                    <a:pt x="138" y="291"/>
                    <a:pt x="171" y="291"/>
                  </a:cubicBezTo>
                  <a:cubicBezTo>
                    <a:pt x="182" y="291"/>
                    <a:pt x="188" y="291"/>
                    <a:pt x="191" y="291"/>
                  </a:cubicBezTo>
                  <a:cubicBezTo>
                    <a:pt x="192" y="291"/>
                    <a:pt x="192" y="291"/>
                    <a:pt x="193" y="291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7" y="291"/>
                    <a:pt x="204" y="291"/>
                    <a:pt x="215" y="291"/>
                  </a:cubicBezTo>
                  <a:cubicBezTo>
                    <a:pt x="247" y="291"/>
                    <a:pt x="335" y="211"/>
                    <a:pt x="335" y="211"/>
                  </a:cubicBezTo>
                  <a:cubicBezTo>
                    <a:pt x="350" y="211"/>
                    <a:pt x="363" y="198"/>
                    <a:pt x="363" y="184"/>
                  </a:cubicBezTo>
                  <a:cubicBezTo>
                    <a:pt x="363" y="166"/>
                    <a:pt x="363" y="166"/>
                    <a:pt x="363" y="166"/>
                  </a:cubicBezTo>
                  <a:cubicBezTo>
                    <a:pt x="364" y="166"/>
                    <a:pt x="364" y="166"/>
                    <a:pt x="364" y="166"/>
                  </a:cubicBezTo>
                  <a:cubicBezTo>
                    <a:pt x="376" y="166"/>
                    <a:pt x="386" y="156"/>
                    <a:pt x="386" y="144"/>
                  </a:cubicBezTo>
                  <a:cubicBezTo>
                    <a:pt x="386" y="132"/>
                    <a:pt x="376" y="122"/>
                    <a:pt x="364" y="122"/>
                  </a:cubicBezTo>
                  <a:cubicBezTo>
                    <a:pt x="363" y="122"/>
                    <a:pt x="363" y="122"/>
                    <a:pt x="363" y="122"/>
                  </a:cubicBezTo>
                  <a:cubicBezTo>
                    <a:pt x="363" y="106"/>
                    <a:pt x="363" y="106"/>
                    <a:pt x="363" y="106"/>
                  </a:cubicBezTo>
                  <a:lnTo>
                    <a:pt x="364" y="10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5" name="Right Arrow 4"/>
          <p:cNvSpPr/>
          <p:nvPr/>
        </p:nvSpPr>
        <p:spPr>
          <a:xfrm>
            <a:off x="6787166" y="3406853"/>
            <a:ext cx="2065181" cy="1803400"/>
          </a:xfrm>
          <a:prstGeom prst="rightArrow">
            <a:avLst>
              <a:gd name="adj1" fmla="val 50000"/>
              <a:gd name="adj2" fmla="val 49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1" name="Picture 2" descr="Kết quả hình ảnh cho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8" y="1886822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89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utoUpdateAnimBg="0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445573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watching!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2"/>
              </a:rPr>
              <a:t>http://shop.vietannong.com.vn</a:t>
            </a:r>
            <a:r>
              <a:rPr lang="en-US" sz="1500" b="1" dirty="0" smtClean="0">
                <a:hlinkClick r:id="rId2"/>
              </a:rPr>
              <a:t>/</a:t>
            </a:r>
            <a:endParaRPr lang="en-US" sz="150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3"/>
              </a:rPr>
              <a:t>http://nongdanmuado.vn</a:t>
            </a:r>
            <a:r>
              <a:rPr lang="en-US" sz="1500" b="1" dirty="0" smtClean="0">
                <a:hlinkClick r:id="rId3"/>
              </a:rPr>
              <a:t>/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OBJECTIVES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2785" y="309484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55046" y="3218258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7852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31" y="4012656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9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99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42460" y="2767013"/>
            <a:ext cx="3704983" cy="2852507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The Popular and Price range of devices are larger than others</a:t>
            </a:r>
            <a:endParaRPr lang="en-US" sz="2000" dirty="0">
              <a:latin typeface="Lato" panose="020F0502020204030203" pitchFamily="34" charset="0"/>
            </a:endParaRPr>
          </a:p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 member Background </a:t>
            </a:r>
            <a:r>
              <a:rPr lang="en-US" sz="2000" dirty="0">
                <a:latin typeface="Lato" panose="020F0502020204030203" pitchFamily="34" charset="0"/>
              </a:rPr>
              <a:t>in android 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Open source OS</a:t>
            </a:r>
          </a:p>
          <a:p>
            <a:pPr>
              <a:defRPr/>
            </a:pPr>
            <a:endParaRPr lang="en-US" sz="2000" b="1" i="1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58" y="2478088"/>
            <a:ext cx="6161260" cy="4379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2832" y="6488668"/>
            <a:ext cx="25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www.statista.com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4124</TotalTime>
  <Words>719</Words>
  <Application>Microsoft Macintosh PowerPoint</Application>
  <PresentationFormat>Widescreen</PresentationFormat>
  <Paragraphs>347</Paragraphs>
  <Slides>59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BRUSHSTRIKE</vt:lpstr>
      <vt:lpstr>Calibri</vt:lpstr>
      <vt:lpstr>Calibri Light</vt:lpstr>
      <vt:lpstr>Lato</vt:lpstr>
      <vt:lpstr>Roboto</vt:lpstr>
      <vt:lpstr>Roboto Black</vt:lpstr>
      <vt:lpstr>Roboto Light</vt:lpstr>
      <vt:lpstr>Times New Roman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khang21081995</cp:lastModifiedBy>
  <cp:revision>517</cp:revision>
  <dcterms:created xsi:type="dcterms:W3CDTF">2017-08-15T07:26:22Z</dcterms:created>
  <dcterms:modified xsi:type="dcterms:W3CDTF">2017-08-29T14:12:01Z</dcterms:modified>
</cp:coreProperties>
</file>